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84" r:id="rId4"/>
    <p:sldMasterId id="2147483650" r:id="rId5"/>
    <p:sldMasterId id="2147483668" r:id="rId6"/>
  </p:sldMasterIdLst>
  <p:notesMasterIdLst>
    <p:notesMasterId r:id="rId15"/>
  </p:notesMasterIdLst>
  <p:handoutMasterIdLst>
    <p:handoutMasterId r:id="rId16"/>
  </p:handoutMasterIdLst>
  <p:sldIdLst>
    <p:sldId id="256" r:id="rId7"/>
    <p:sldId id="271" r:id="rId8"/>
    <p:sldId id="273" r:id="rId9"/>
    <p:sldId id="268" r:id="rId10"/>
    <p:sldId id="276" r:id="rId11"/>
    <p:sldId id="270" r:id="rId12"/>
    <p:sldId id="275" r:id="rId13"/>
    <p:sldId id="274" r:id="rId14"/>
  </p:sldIdLst>
  <p:sldSz cx="12192000" cy="6858000"/>
  <p:notesSz cx="70104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60958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121917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828754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2438339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3047924" algn="l" defTabSz="121917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3657509" algn="l" defTabSz="121917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4267093" algn="l" defTabSz="121917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4876678" algn="l" defTabSz="121917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197"/>
    <a:srgbClr val="143B65"/>
    <a:srgbClr val="163A66"/>
    <a:srgbClr val="182741"/>
    <a:srgbClr val="88C1FB"/>
    <a:srgbClr val="88C1AD"/>
    <a:srgbClr val="00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128" autoAdjust="0"/>
    <p:restoredTop sz="96916" autoAdjust="0"/>
  </p:normalViewPr>
  <p:slideViewPr>
    <p:cSldViewPr>
      <p:cViewPr varScale="1">
        <p:scale>
          <a:sx n="132" d="100"/>
          <a:sy n="132" d="100"/>
        </p:scale>
        <p:origin x="192" y="57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>
        <p:scale>
          <a:sx n="100" d="100"/>
          <a:sy n="100" d="100"/>
        </p:scale>
        <p:origin x="-2828" y="272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4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1872FB-880A-4FE2-94AB-3BCCDC96559F}" type="doc">
      <dgm:prSet loTypeId="urn:microsoft.com/office/officeart/2005/8/layout/venn1" loCatId="relationship" qsTypeId="urn:microsoft.com/office/officeart/2005/8/quickstyle/simple1" qsCatId="simple" csTypeId="urn:microsoft.com/office/officeart/2005/8/colors/accent1_2" csCatId="accent1" phldr="1"/>
      <dgm:spPr/>
    </dgm:pt>
    <dgm:pt modelId="{065AA40B-ABAB-4649-BF85-60A3F2D634F9}">
      <dgm:prSet phldrT="[Text]"/>
      <dgm:spPr/>
      <dgm:t>
        <a:bodyPr/>
        <a:lstStyle/>
        <a:p>
          <a:r>
            <a:rPr lang="en-US" dirty="0"/>
            <a:t>Modern Communications</a:t>
          </a:r>
        </a:p>
      </dgm:t>
      <dgm:extLst>
        <a:ext uri="{E40237B7-FDA0-4F09-8148-C483321AD2D9}">
          <dgm14:cNvPr xmlns:dgm14="http://schemas.microsoft.com/office/drawing/2010/diagram" id="0" name="" descr="Modern Communications"/>
        </a:ext>
      </dgm:extLst>
    </dgm:pt>
    <dgm:pt modelId="{860D80A3-E8BD-4E3F-884A-84DADBB05C6F}" type="parTrans" cxnId="{B60B5633-7787-4CE5-863E-315ED7091C7A}">
      <dgm:prSet/>
      <dgm:spPr/>
      <dgm:t>
        <a:bodyPr/>
        <a:lstStyle/>
        <a:p>
          <a:endParaRPr lang="en-US"/>
        </a:p>
      </dgm:t>
    </dgm:pt>
    <dgm:pt modelId="{45636F4B-CA53-4C32-B3A0-35FCD009D0CB}" type="sibTrans" cxnId="{B60B5633-7787-4CE5-863E-315ED7091C7A}">
      <dgm:prSet/>
      <dgm:spPr/>
      <dgm:t>
        <a:bodyPr/>
        <a:lstStyle/>
        <a:p>
          <a:endParaRPr lang="en-US"/>
        </a:p>
      </dgm:t>
    </dgm:pt>
    <dgm:pt modelId="{0E012DBD-6B38-44F9-A201-1D9C7310FACB}">
      <dgm:prSet phldrT="[Text]"/>
      <dgm:spPr/>
      <dgm:t>
        <a:bodyPr/>
        <a:lstStyle/>
        <a:p>
          <a:r>
            <a:rPr lang="en-US" dirty="0"/>
            <a:t>Video Programming</a:t>
          </a:r>
        </a:p>
      </dgm:t>
      <dgm:extLst>
        <a:ext uri="{E40237B7-FDA0-4F09-8148-C483321AD2D9}">
          <dgm14:cNvPr xmlns:dgm14="http://schemas.microsoft.com/office/drawing/2010/diagram" id="0" name="" descr="Videoe Programming"/>
        </a:ext>
      </dgm:extLst>
    </dgm:pt>
    <dgm:pt modelId="{59CC3DF7-C77F-4D79-8D2B-6047F2680B70}" type="parTrans" cxnId="{9E791F82-6515-4405-851C-789CB0E530A5}">
      <dgm:prSet/>
      <dgm:spPr/>
      <dgm:t>
        <a:bodyPr/>
        <a:lstStyle/>
        <a:p>
          <a:endParaRPr lang="en-US"/>
        </a:p>
      </dgm:t>
    </dgm:pt>
    <dgm:pt modelId="{DC66A6EF-D232-4135-8D5F-581A6775FD23}" type="sibTrans" cxnId="{9E791F82-6515-4405-851C-789CB0E530A5}">
      <dgm:prSet/>
      <dgm:spPr/>
      <dgm:t>
        <a:bodyPr/>
        <a:lstStyle/>
        <a:p>
          <a:endParaRPr lang="en-US"/>
        </a:p>
      </dgm:t>
    </dgm:pt>
    <dgm:pt modelId="{379EDCA1-DED8-4EAE-91AF-58010865ED96}">
      <dgm:prSet phldrT="[Text]"/>
      <dgm:spPr/>
      <dgm:t>
        <a:bodyPr/>
        <a:lstStyle/>
        <a:p>
          <a:r>
            <a:rPr lang="en-US" dirty="0"/>
            <a:t>Emergency Communications</a:t>
          </a:r>
        </a:p>
      </dgm:t>
      <dgm:extLst>
        <a:ext uri="{E40237B7-FDA0-4F09-8148-C483321AD2D9}">
          <dgm14:cNvPr xmlns:dgm14="http://schemas.microsoft.com/office/drawing/2010/diagram" id="0" name="" descr="Emergency Communications"/>
        </a:ext>
      </dgm:extLst>
    </dgm:pt>
    <dgm:pt modelId="{AA50BE8B-C6BC-437C-9E0C-7929EB517714}" type="parTrans" cxnId="{6E2C5361-5E73-41E6-B0AF-437644D07134}">
      <dgm:prSet/>
      <dgm:spPr/>
      <dgm:t>
        <a:bodyPr/>
        <a:lstStyle/>
        <a:p>
          <a:endParaRPr lang="en-US"/>
        </a:p>
      </dgm:t>
    </dgm:pt>
    <dgm:pt modelId="{2EB6FA9F-D5E9-4677-A646-E0D9CD238601}" type="sibTrans" cxnId="{6E2C5361-5E73-41E6-B0AF-437644D07134}">
      <dgm:prSet/>
      <dgm:spPr/>
      <dgm:t>
        <a:bodyPr/>
        <a:lstStyle/>
        <a:p>
          <a:endParaRPr lang="en-US"/>
        </a:p>
      </dgm:t>
    </dgm:pt>
    <dgm:pt modelId="{EB685C3B-3EA7-4842-8B59-029FA43D9CBB}" type="pres">
      <dgm:prSet presAssocID="{C11872FB-880A-4FE2-94AB-3BCCDC96559F}" presName="compositeShape" presStyleCnt="0">
        <dgm:presLayoutVars>
          <dgm:chMax val="7"/>
          <dgm:dir/>
          <dgm:resizeHandles val="exact"/>
        </dgm:presLayoutVars>
      </dgm:prSet>
      <dgm:spPr/>
    </dgm:pt>
    <dgm:pt modelId="{58CDF0EF-D79C-4F45-ACD3-355F35AF2544}" type="pres">
      <dgm:prSet presAssocID="{065AA40B-ABAB-4649-BF85-60A3F2D634F9}" presName="circ1" presStyleLbl="vennNode1" presStyleIdx="0" presStyleCnt="3"/>
      <dgm:spPr/>
    </dgm:pt>
    <dgm:pt modelId="{DCA68158-76A8-49C1-8A47-333157A6639D}" type="pres">
      <dgm:prSet presAssocID="{065AA40B-ABAB-4649-BF85-60A3F2D634F9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882F5755-4CAD-4D20-9185-DF69E2372361}" type="pres">
      <dgm:prSet presAssocID="{0E012DBD-6B38-44F9-A201-1D9C7310FACB}" presName="circ2" presStyleLbl="vennNode1" presStyleIdx="1" presStyleCnt="3"/>
      <dgm:spPr/>
    </dgm:pt>
    <dgm:pt modelId="{CD894BFF-0E3C-4919-BCC9-D90CD8AF5FC6}" type="pres">
      <dgm:prSet presAssocID="{0E012DBD-6B38-44F9-A201-1D9C7310FACB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CE3D82D2-7167-4C7B-BA9B-06334BCBDDAD}" type="pres">
      <dgm:prSet presAssocID="{379EDCA1-DED8-4EAE-91AF-58010865ED96}" presName="circ3" presStyleLbl="vennNode1" presStyleIdx="2" presStyleCnt="3"/>
      <dgm:spPr/>
    </dgm:pt>
    <dgm:pt modelId="{10C9E983-A7CD-405B-BEBC-EDE6EDB187FB}" type="pres">
      <dgm:prSet presAssocID="{379EDCA1-DED8-4EAE-91AF-58010865ED96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</dgm:pt>
  </dgm:ptLst>
  <dgm:cxnLst>
    <dgm:cxn modelId="{AA819F10-25C9-4E60-A1E0-182335ADFC6D}" type="presOf" srcId="{C11872FB-880A-4FE2-94AB-3BCCDC96559F}" destId="{EB685C3B-3EA7-4842-8B59-029FA43D9CBB}" srcOrd="0" destOrd="0" presId="urn:microsoft.com/office/officeart/2005/8/layout/venn1"/>
    <dgm:cxn modelId="{9317CE10-5ED1-45A3-9133-CB1ADCEB1797}" type="presOf" srcId="{379EDCA1-DED8-4EAE-91AF-58010865ED96}" destId="{CE3D82D2-7167-4C7B-BA9B-06334BCBDDAD}" srcOrd="0" destOrd="0" presId="urn:microsoft.com/office/officeart/2005/8/layout/venn1"/>
    <dgm:cxn modelId="{EC429223-49FC-49E7-BCF6-C6CA41FC6C38}" type="presOf" srcId="{065AA40B-ABAB-4649-BF85-60A3F2D634F9}" destId="{58CDF0EF-D79C-4F45-ACD3-355F35AF2544}" srcOrd="0" destOrd="0" presId="urn:microsoft.com/office/officeart/2005/8/layout/venn1"/>
    <dgm:cxn modelId="{B60B5633-7787-4CE5-863E-315ED7091C7A}" srcId="{C11872FB-880A-4FE2-94AB-3BCCDC96559F}" destId="{065AA40B-ABAB-4649-BF85-60A3F2D634F9}" srcOrd="0" destOrd="0" parTransId="{860D80A3-E8BD-4E3F-884A-84DADBB05C6F}" sibTransId="{45636F4B-CA53-4C32-B3A0-35FCD009D0CB}"/>
    <dgm:cxn modelId="{6E2C5361-5E73-41E6-B0AF-437644D07134}" srcId="{C11872FB-880A-4FE2-94AB-3BCCDC96559F}" destId="{379EDCA1-DED8-4EAE-91AF-58010865ED96}" srcOrd="2" destOrd="0" parTransId="{AA50BE8B-C6BC-437C-9E0C-7929EB517714}" sibTransId="{2EB6FA9F-D5E9-4677-A646-E0D9CD238601}"/>
    <dgm:cxn modelId="{9E791F82-6515-4405-851C-789CB0E530A5}" srcId="{C11872FB-880A-4FE2-94AB-3BCCDC96559F}" destId="{0E012DBD-6B38-44F9-A201-1D9C7310FACB}" srcOrd="1" destOrd="0" parTransId="{59CC3DF7-C77F-4D79-8D2B-6047F2680B70}" sibTransId="{DC66A6EF-D232-4135-8D5F-581A6775FD23}"/>
    <dgm:cxn modelId="{47FFDBAD-BA61-470C-A543-D8AB0AD9B9BF}" type="presOf" srcId="{0E012DBD-6B38-44F9-A201-1D9C7310FACB}" destId="{CD894BFF-0E3C-4919-BCC9-D90CD8AF5FC6}" srcOrd="1" destOrd="0" presId="urn:microsoft.com/office/officeart/2005/8/layout/venn1"/>
    <dgm:cxn modelId="{FFFB59BD-86C0-4A3B-9719-320782BF3388}" type="presOf" srcId="{379EDCA1-DED8-4EAE-91AF-58010865ED96}" destId="{10C9E983-A7CD-405B-BEBC-EDE6EDB187FB}" srcOrd="1" destOrd="0" presId="urn:microsoft.com/office/officeart/2005/8/layout/venn1"/>
    <dgm:cxn modelId="{F8A1F5C5-8BDC-465F-A7B8-26884B59E501}" type="presOf" srcId="{065AA40B-ABAB-4649-BF85-60A3F2D634F9}" destId="{DCA68158-76A8-49C1-8A47-333157A6639D}" srcOrd="1" destOrd="0" presId="urn:microsoft.com/office/officeart/2005/8/layout/venn1"/>
    <dgm:cxn modelId="{C13404CC-E1CD-4978-8EF9-D4D6E4C972EE}" type="presOf" srcId="{0E012DBD-6B38-44F9-A201-1D9C7310FACB}" destId="{882F5755-4CAD-4D20-9185-DF69E2372361}" srcOrd="0" destOrd="0" presId="urn:microsoft.com/office/officeart/2005/8/layout/venn1"/>
    <dgm:cxn modelId="{9183DC80-1EF9-46C3-AA26-3722B6F7429B}" type="presParOf" srcId="{EB685C3B-3EA7-4842-8B59-029FA43D9CBB}" destId="{58CDF0EF-D79C-4F45-ACD3-355F35AF2544}" srcOrd="0" destOrd="0" presId="urn:microsoft.com/office/officeart/2005/8/layout/venn1"/>
    <dgm:cxn modelId="{69F203E1-EA80-4BAF-A4A6-846157CCF294}" type="presParOf" srcId="{EB685C3B-3EA7-4842-8B59-029FA43D9CBB}" destId="{DCA68158-76A8-49C1-8A47-333157A6639D}" srcOrd="1" destOrd="0" presId="urn:microsoft.com/office/officeart/2005/8/layout/venn1"/>
    <dgm:cxn modelId="{8C9F1090-5F60-4702-990B-29AB0B5A443B}" type="presParOf" srcId="{EB685C3B-3EA7-4842-8B59-029FA43D9CBB}" destId="{882F5755-4CAD-4D20-9185-DF69E2372361}" srcOrd="2" destOrd="0" presId="urn:microsoft.com/office/officeart/2005/8/layout/venn1"/>
    <dgm:cxn modelId="{06C71256-62CD-4F80-9BAF-5D176FE89095}" type="presParOf" srcId="{EB685C3B-3EA7-4842-8B59-029FA43D9CBB}" destId="{CD894BFF-0E3C-4919-BCC9-D90CD8AF5FC6}" srcOrd="3" destOrd="0" presId="urn:microsoft.com/office/officeart/2005/8/layout/venn1"/>
    <dgm:cxn modelId="{580F9D14-F58A-43FE-8733-ED75AFE3815D}" type="presParOf" srcId="{EB685C3B-3EA7-4842-8B59-029FA43D9CBB}" destId="{CE3D82D2-7167-4C7B-BA9B-06334BCBDDAD}" srcOrd="4" destOrd="0" presId="urn:microsoft.com/office/officeart/2005/8/layout/venn1"/>
    <dgm:cxn modelId="{4BD9E1A9-F3A7-4F97-90FF-5F16B782F4B6}" type="presParOf" srcId="{EB685C3B-3EA7-4842-8B59-029FA43D9CBB}" destId="{10C9E983-A7CD-405B-BEBC-EDE6EDB187FB}" srcOrd="5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CDF0EF-D79C-4F45-ACD3-355F35AF2544}">
      <dsp:nvSpPr>
        <dsp:cNvPr id="0" name=""/>
        <dsp:cNvSpPr/>
      </dsp:nvSpPr>
      <dsp:spPr>
        <a:xfrm>
          <a:off x="4157662" y="61714"/>
          <a:ext cx="2962275" cy="2962275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Modern Communications</a:t>
          </a:r>
        </a:p>
      </dsp:txBody>
      <dsp:txXfrm>
        <a:off x="4552632" y="580112"/>
        <a:ext cx="2172335" cy="1333023"/>
      </dsp:txXfrm>
    </dsp:sp>
    <dsp:sp modelId="{882F5755-4CAD-4D20-9185-DF69E2372361}">
      <dsp:nvSpPr>
        <dsp:cNvPr id="0" name=""/>
        <dsp:cNvSpPr/>
      </dsp:nvSpPr>
      <dsp:spPr>
        <a:xfrm>
          <a:off x="5226550" y="1913135"/>
          <a:ext cx="2962275" cy="2962275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Video Programming</a:t>
          </a:r>
        </a:p>
      </dsp:txBody>
      <dsp:txXfrm>
        <a:off x="6132512" y="2678390"/>
        <a:ext cx="1777365" cy="1629251"/>
      </dsp:txXfrm>
    </dsp:sp>
    <dsp:sp modelId="{CE3D82D2-7167-4C7B-BA9B-06334BCBDDAD}">
      <dsp:nvSpPr>
        <dsp:cNvPr id="0" name=""/>
        <dsp:cNvSpPr/>
      </dsp:nvSpPr>
      <dsp:spPr>
        <a:xfrm>
          <a:off x="3088774" y="1913135"/>
          <a:ext cx="2962275" cy="2962275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Emergency Communications</a:t>
          </a:r>
        </a:p>
      </dsp:txBody>
      <dsp:txXfrm>
        <a:off x="3367722" y="2678390"/>
        <a:ext cx="1777365" cy="162925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AF4FA1-E705-D642-911A-870EFB734DEF}" type="datetimeFigureOut">
              <a:rPr lang="en-US" smtClean="0"/>
              <a:t>9/28/20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94615B-BC90-6B4E-A584-3EBB2331EE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51399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iff>
</file>

<file path=ppt/media/image10.png>
</file>

<file path=ppt/media/image11.png>
</file>

<file path=ppt/media/image12.jpg>
</file>

<file path=ppt/media/image13.png>
</file>

<file path=ppt/media/image14.jpg>
</file>

<file path=ppt/media/image15.jpg>
</file>

<file path=ppt/media/image16.png>
</file>

<file path=ppt/media/image17.png>
</file>

<file path=ppt/media/image18.png>
</file>

<file path=ppt/media/image19.jpeg>
</file>

<file path=ppt/media/image2.tiff>
</file>

<file path=ppt/media/image20.jpeg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2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57" tIns="46579" rIns="93157" bIns="46579" numCol="1" anchor="t" anchorCtr="0" compatLnSpc="1">
            <a:prstTxWarp prst="textNoShape">
              <a:avLst/>
            </a:prstTxWarp>
          </a:bodyPr>
          <a:lstStyle>
            <a:lvl1pPr>
              <a:defRPr sz="1200" dirty="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70338" y="2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57" tIns="46579" rIns="93157" bIns="46579" numCol="1" anchor="t" anchorCtr="0" compatLnSpc="1">
            <a:prstTxWarp prst="textNoShape">
              <a:avLst/>
            </a:prstTxWarp>
          </a:bodyPr>
          <a:lstStyle>
            <a:lvl1pPr algn="r">
              <a:defRPr sz="1200" dirty="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150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406400" y="696913"/>
            <a:ext cx="61976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024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1676" y="4416425"/>
            <a:ext cx="5607050" cy="4183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57" tIns="46579" rIns="93157" bIns="4657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24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57" tIns="46579" rIns="93157" bIns="46579" numCol="1" anchor="b" anchorCtr="0" compatLnSpc="1">
            <a:prstTxWarp prst="textNoShape">
              <a:avLst/>
            </a:prstTxWarp>
          </a:bodyPr>
          <a:lstStyle>
            <a:lvl1pPr>
              <a:defRPr sz="1200" dirty="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4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57" tIns="46579" rIns="93157" bIns="46579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fld id="{73ED7939-297B-45BA-B47C-5C35927058B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075173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6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609585" algn="l" rtl="0" eaLnBrk="0" fontAlgn="base" hangingPunct="0">
      <a:spcBef>
        <a:spcPct val="30000"/>
      </a:spcBef>
      <a:spcAft>
        <a:spcPct val="0"/>
      </a:spcAft>
      <a:defRPr sz="16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1219170" algn="l" rtl="0" eaLnBrk="0" fontAlgn="base" hangingPunct="0">
      <a:spcBef>
        <a:spcPct val="30000"/>
      </a:spcBef>
      <a:spcAft>
        <a:spcPct val="0"/>
      </a:spcAft>
      <a:defRPr sz="16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828754" algn="l" rtl="0" eaLnBrk="0" fontAlgn="base" hangingPunct="0">
      <a:spcBef>
        <a:spcPct val="30000"/>
      </a:spcBef>
      <a:spcAft>
        <a:spcPct val="0"/>
      </a:spcAft>
      <a:defRPr sz="16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2438339" algn="l" rtl="0" eaLnBrk="0" fontAlgn="base" hangingPunct="0">
      <a:spcBef>
        <a:spcPct val="30000"/>
      </a:spcBef>
      <a:spcAft>
        <a:spcPct val="0"/>
      </a:spcAft>
      <a:defRPr sz="16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3ED7939-297B-45BA-B47C-5C35927058B5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7894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tif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Unisted States Census Bureau">
            <a:extLst>
              <a:ext uri="{FF2B5EF4-FFF2-40B4-BE49-F238E27FC236}">
                <a16:creationId xmlns:a16="http://schemas.microsoft.com/office/drawing/2014/main" id="{794FB8C7-F582-294C-A2E9-B8053A25F61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66156" y="2958157"/>
            <a:ext cx="1790700" cy="11684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CCB6CCC3-2E0C-DF43-BD99-8C51C8BDF9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400" y="402449"/>
            <a:ext cx="10058400" cy="1325563"/>
          </a:xfrm>
          <a:prstGeom prst="rect">
            <a:avLst/>
          </a:prstGeom>
        </p:spPr>
        <p:txBody>
          <a:bodyPr anchor="ctr"/>
          <a:lstStyle>
            <a:lvl1pPr algn="l">
              <a:defRPr sz="4400"/>
            </a:lvl1pPr>
          </a:lstStyle>
          <a:p>
            <a:r>
              <a:rPr lang="en-US" dirty="0"/>
              <a:t>Select to edit Master Slide title</a:t>
            </a:r>
          </a:p>
        </p:txBody>
      </p:sp>
      <p:sp>
        <p:nvSpPr>
          <p:cNvPr id="12" name="Tagline 1">
            <a:extLst>
              <a:ext uri="{FF2B5EF4-FFF2-40B4-BE49-F238E27FC236}">
                <a16:creationId xmlns:a16="http://schemas.microsoft.com/office/drawing/2014/main" id="{15F0BFBB-7DB9-4F4D-8E22-A47B3B2097A2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533400" y="1891357"/>
            <a:ext cx="10058400" cy="106680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 i="1">
                <a:solidFill>
                  <a:schemeClr val="bg1"/>
                </a:solidFill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en-US" dirty="0"/>
              <a:t>Select to edit theme tagline</a:t>
            </a:r>
          </a:p>
        </p:txBody>
      </p:sp>
      <p:sp>
        <p:nvSpPr>
          <p:cNvPr id="14" name="Date 1">
            <a:extLst>
              <a:ext uri="{FF2B5EF4-FFF2-40B4-BE49-F238E27FC236}">
                <a16:creationId xmlns:a16="http://schemas.microsoft.com/office/drawing/2014/main" id="{1BE96FF1-7F0B-F64F-9BA8-060D40D9EF44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533400" y="3124200"/>
            <a:ext cx="5711825" cy="91440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200" b="1">
                <a:solidFill>
                  <a:schemeClr val="bg1"/>
                </a:solidFill>
                <a:latin typeface="+mj-lt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en-US" dirty="0"/>
              <a:t>Select to edit Event date</a:t>
            </a:r>
          </a:p>
        </p:txBody>
      </p:sp>
      <p:pic>
        <p:nvPicPr>
          <p:cNvPr id="19" name="GSA" descr="GSA Starmark logo">
            <a:extLst>
              <a:ext uri="{FF2B5EF4-FFF2-40B4-BE49-F238E27FC236}">
                <a16:creationId xmlns:a16="http://schemas.microsoft.com/office/drawing/2014/main" id="{CEA3245E-F14A-AA42-9624-39BB8B424F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132320" y="3081528"/>
            <a:ext cx="939800" cy="939800"/>
          </a:xfrm>
          <a:prstGeom prst="rect">
            <a:avLst/>
          </a:prstGeom>
        </p:spPr>
      </p:pic>
      <p:pic>
        <p:nvPicPr>
          <p:cNvPr id="21" name="CIOC" descr="Seal of the CIO Council">
            <a:extLst>
              <a:ext uri="{FF2B5EF4-FFF2-40B4-BE49-F238E27FC236}">
                <a16:creationId xmlns:a16="http://schemas.microsoft.com/office/drawing/2014/main" id="{E43662C4-6C9A-7441-AB8D-A7AFE05E484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456111" y="2971800"/>
            <a:ext cx="1155700" cy="1155700"/>
          </a:xfrm>
          <a:prstGeom prst="rect">
            <a:avLst/>
          </a:prstGeom>
        </p:spPr>
      </p:pic>
      <p:sp>
        <p:nvSpPr>
          <p:cNvPr id="18" name="Session Subtitle 1">
            <a:extLst>
              <a:ext uri="{FF2B5EF4-FFF2-40B4-BE49-F238E27FC236}">
                <a16:creationId xmlns:a16="http://schemas.microsoft.com/office/drawing/2014/main" id="{A1FF800B-0966-DB42-AFD8-523D9AFC6969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533400" y="6115359"/>
            <a:ext cx="11049000" cy="53340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 i="1">
                <a:solidFill>
                  <a:srgbClr val="006197"/>
                </a:solidFill>
                <a:latin typeface="+mn-lt"/>
              </a:defRPr>
            </a:lvl1pPr>
            <a:lvl2pPr>
              <a:defRPr sz="2000">
                <a:latin typeface="+mn-lt"/>
              </a:defRPr>
            </a:lvl2pPr>
            <a:lvl3pPr>
              <a:defRPr sz="20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2000">
                <a:latin typeface="+mn-lt"/>
              </a:defRPr>
            </a:lvl5pPr>
          </a:lstStyle>
          <a:p>
            <a:pPr lvl="0"/>
            <a:r>
              <a:rPr lang="en-US" dirty="0"/>
              <a:t>Select to edit Session Subtitle</a:t>
            </a:r>
          </a:p>
        </p:txBody>
      </p:sp>
      <p:sp>
        <p:nvSpPr>
          <p:cNvPr id="23" name="Content Placeholder 22">
            <a:extLst>
              <a:ext uri="{FF2B5EF4-FFF2-40B4-BE49-F238E27FC236}">
                <a16:creationId xmlns:a16="http://schemas.microsoft.com/office/drawing/2014/main" id="{F6B97D93-9D74-564B-BF28-5F470A33E96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33400" y="4857736"/>
            <a:ext cx="11049000" cy="1242534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1">
                <a:solidFill>
                  <a:srgbClr val="006197"/>
                </a:solidFill>
                <a:latin typeface="+mj-lt"/>
              </a:defRPr>
            </a:lvl1pPr>
          </a:lstStyle>
          <a:p>
            <a:r>
              <a:rPr lang="en-US" dirty="0"/>
              <a:t>Select to edit Session title</a:t>
            </a:r>
          </a:p>
        </p:txBody>
      </p:sp>
    </p:spTree>
    <p:extLst>
      <p:ext uri="{BB962C8B-B14F-4D97-AF65-F5344CB8AC3E}">
        <p14:creationId xmlns:p14="http://schemas.microsoft.com/office/powerpoint/2010/main" val="26368156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er Title (Thank You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8">
            <a:extLst>
              <a:ext uri="{FF2B5EF4-FFF2-40B4-BE49-F238E27FC236}">
                <a16:creationId xmlns:a16="http://schemas.microsoft.com/office/drawing/2014/main" id="{C0E8BF59-931B-9F4E-960F-56E8C635932D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582399" y="6477000"/>
            <a:ext cx="152401" cy="2133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800">
                <a:solidFill>
                  <a:srgbClr val="006197"/>
                </a:solidFill>
                <a:latin typeface="Arial" pitchFamily="34" charset="0"/>
                <a:ea typeface="+mn-ea"/>
              </a:defRPr>
            </a:lvl1pPr>
          </a:lstStyle>
          <a:p>
            <a:pPr>
              <a:defRPr/>
            </a:pPr>
            <a:fld id="{28C7FD3F-1616-4589-B1BE-A3ED2AE0263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6918A0E4-8D1D-874C-8F91-5090AB8021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8001" y="2553101"/>
            <a:ext cx="11165841" cy="2247499"/>
          </a:xfrm>
          <a:prstGeom prst="rect">
            <a:avLst/>
          </a:prstGeom>
        </p:spPr>
        <p:txBody>
          <a:bodyPr/>
          <a:lstStyle>
            <a:lvl1pPr>
              <a:defRPr sz="5000">
                <a:solidFill>
                  <a:srgbClr val="006197"/>
                </a:solidFill>
                <a:latin typeface="+mj-lt"/>
              </a:defRPr>
            </a:lvl1pPr>
          </a:lstStyle>
          <a:p>
            <a:r>
              <a:rPr lang="en-US" dirty="0"/>
              <a:t>THANK YOU,</a:t>
            </a:r>
            <a:br>
              <a:rPr lang="en-US" dirty="0"/>
            </a:br>
            <a:r>
              <a:rPr lang="en-US" dirty="0"/>
              <a:t>For attending the…</a:t>
            </a:r>
          </a:p>
        </p:txBody>
      </p:sp>
    </p:spTree>
    <p:extLst>
      <p:ext uri="{BB962C8B-B14F-4D97-AF65-F5344CB8AC3E}">
        <p14:creationId xmlns:p14="http://schemas.microsoft.com/office/powerpoint/2010/main" val="2448461148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No 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CB6CCC3-2E0C-DF43-BD99-8C51C8BDF9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400" y="402449"/>
            <a:ext cx="10058400" cy="1325563"/>
          </a:xfrm>
          <a:prstGeom prst="rect">
            <a:avLst/>
          </a:prstGeom>
        </p:spPr>
        <p:txBody>
          <a:bodyPr anchor="ctr"/>
          <a:lstStyle>
            <a:lvl1pPr algn="l">
              <a:defRPr sz="4400"/>
            </a:lvl1pPr>
          </a:lstStyle>
          <a:p>
            <a:r>
              <a:rPr lang="en-US" dirty="0"/>
              <a:t>Select to edit Master Slide title</a:t>
            </a:r>
          </a:p>
        </p:txBody>
      </p:sp>
      <p:sp>
        <p:nvSpPr>
          <p:cNvPr id="12" name="Tagline 1">
            <a:extLst>
              <a:ext uri="{FF2B5EF4-FFF2-40B4-BE49-F238E27FC236}">
                <a16:creationId xmlns:a16="http://schemas.microsoft.com/office/drawing/2014/main" id="{15F0BFBB-7DB9-4F4D-8E22-A47B3B2097A2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533400" y="1891357"/>
            <a:ext cx="10058400" cy="106680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 i="1">
                <a:solidFill>
                  <a:schemeClr val="bg1"/>
                </a:solidFill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en-US" dirty="0"/>
              <a:t>Select to edit theme tagline</a:t>
            </a:r>
          </a:p>
        </p:txBody>
      </p:sp>
      <p:sp>
        <p:nvSpPr>
          <p:cNvPr id="14" name="Date 1">
            <a:extLst>
              <a:ext uri="{FF2B5EF4-FFF2-40B4-BE49-F238E27FC236}">
                <a16:creationId xmlns:a16="http://schemas.microsoft.com/office/drawing/2014/main" id="{1BE96FF1-7F0B-F64F-9BA8-060D40D9EF44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533400" y="3124200"/>
            <a:ext cx="5711825" cy="91440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200" b="1">
                <a:solidFill>
                  <a:schemeClr val="bg1"/>
                </a:solidFill>
                <a:latin typeface="+mj-lt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en-US" dirty="0"/>
              <a:t>Select to edit Event date</a:t>
            </a:r>
          </a:p>
        </p:txBody>
      </p:sp>
      <p:sp>
        <p:nvSpPr>
          <p:cNvPr id="18" name="Session Subtitle 1">
            <a:extLst>
              <a:ext uri="{FF2B5EF4-FFF2-40B4-BE49-F238E27FC236}">
                <a16:creationId xmlns:a16="http://schemas.microsoft.com/office/drawing/2014/main" id="{A1FF800B-0966-DB42-AFD8-523D9AFC6969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533400" y="6115359"/>
            <a:ext cx="11049000" cy="53340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 i="1">
                <a:solidFill>
                  <a:srgbClr val="006197"/>
                </a:solidFill>
                <a:latin typeface="+mn-lt"/>
              </a:defRPr>
            </a:lvl1pPr>
            <a:lvl2pPr>
              <a:defRPr sz="2000">
                <a:latin typeface="+mn-lt"/>
              </a:defRPr>
            </a:lvl2pPr>
            <a:lvl3pPr>
              <a:defRPr sz="20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2000">
                <a:latin typeface="+mn-lt"/>
              </a:defRPr>
            </a:lvl5pPr>
          </a:lstStyle>
          <a:p>
            <a:pPr lvl="0"/>
            <a:r>
              <a:rPr lang="en-US" dirty="0"/>
              <a:t>Select to edit Session Subtitle</a:t>
            </a:r>
          </a:p>
        </p:txBody>
      </p:sp>
      <p:sp>
        <p:nvSpPr>
          <p:cNvPr id="23" name="Content Placeholder 22">
            <a:extLst>
              <a:ext uri="{FF2B5EF4-FFF2-40B4-BE49-F238E27FC236}">
                <a16:creationId xmlns:a16="http://schemas.microsoft.com/office/drawing/2014/main" id="{F6B97D93-9D74-564B-BF28-5F470A33E96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33400" y="4857736"/>
            <a:ext cx="11049000" cy="1242534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1">
                <a:solidFill>
                  <a:srgbClr val="006197"/>
                </a:solidFill>
                <a:latin typeface="+mj-lt"/>
              </a:defRPr>
            </a:lvl1pPr>
          </a:lstStyle>
          <a:p>
            <a:r>
              <a:rPr lang="en-US" dirty="0"/>
              <a:t>Select to edit Session title</a:t>
            </a:r>
          </a:p>
        </p:txBody>
      </p:sp>
    </p:spTree>
    <p:extLst>
      <p:ext uri="{BB962C8B-B14F-4D97-AF65-F5344CB8AC3E}">
        <p14:creationId xmlns:p14="http://schemas.microsoft.com/office/powerpoint/2010/main" val="24223517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17405"/>
            <a:ext cx="10515600" cy="4572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1">
            <a:extLst>
              <a:ext uri="{FF2B5EF4-FFF2-40B4-BE49-F238E27FC236}">
                <a16:creationId xmlns:a16="http://schemas.microsoft.com/office/drawing/2014/main" id="{82DBF105-BC8D-AA40-84BC-F0B0E41BB3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57200" y="1371600"/>
            <a:ext cx="11277600" cy="493776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buClr>
                <a:srgbClr val="006197"/>
              </a:buClr>
              <a:defRPr sz="2800">
                <a:solidFill>
                  <a:srgbClr val="006197"/>
                </a:solidFill>
              </a:defRPr>
            </a:lvl1pPr>
            <a:lvl2pPr>
              <a:lnSpc>
                <a:spcPct val="100000"/>
              </a:lnSpc>
              <a:buClr>
                <a:srgbClr val="006197"/>
              </a:buClr>
              <a:defRPr sz="2600">
                <a:solidFill>
                  <a:srgbClr val="006197"/>
                </a:solidFill>
              </a:defRPr>
            </a:lvl2pPr>
            <a:lvl3pPr>
              <a:lnSpc>
                <a:spcPct val="100000"/>
              </a:lnSpc>
              <a:buClr>
                <a:srgbClr val="006197"/>
              </a:buClr>
              <a:defRPr sz="2400">
                <a:solidFill>
                  <a:srgbClr val="006197"/>
                </a:solidFill>
              </a:defRPr>
            </a:lvl3pPr>
            <a:lvl4pPr>
              <a:lnSpc>
                <a:spcPct val="100000"/>
              </a:lnSpc>
              <a:buClr>
                <a:srgbClr val="006197"/>
              </a:buClr>
              <a:defRPr sz="2400">
                <a:solidFill>
                  <a:srgbClr val="006197"/>
                </a:solidFill>
              </a:defRPr>
            </a:lvl4pPr>
            <a:lvl5pPr>
              <a:lnSpc>
                <a:spcPct val="100000"/>
              </a:lnSpc>
              <a:buClr>
                <a:srgbClr val="006197"/>
              </a:buClr>
              <a:defRPr sz="2400">
                <a:solidFill>
                  <a:srgbClr val="006197"/>
                </a:solidFill>
              </a:defRPr>
            </a:lvl5pPr>
          </a:lstStyle>
          <a:p>
            <a:pPr lvl="0"/>
            <a:r>
              <a:rPr lang="en-US" dirty="0"/>
              <a:t>First level (Arial 28 pt.)</a:t>
            </a:r>
          </a:p>
          <a:p>
            <a:pPr lvl="1"/>
            <a:r>
              <a:rPr lang="en-US" dirty="0"/>
              <a:t>Second level (Arial 26 pt.)</a:t>
            </a:r>
          </a:p>
          <a:p>
            <a:pPr lvl="2"/>
            <a:r>
              <a:rPr lang="en-US" dirty="0"/>
              <a:t>Third level (Arial 24 pt.)</a:t>
            </a:r>
          </a:p>
          <a:p>
            <a:pPr lvl="3"/>
            <a:r>
              <a:rPr lang="en-US" dirty="0"/>
              <a:t>Fourth level (Arial 24 pt.)</a:t>
            </a:r>
          </a:p>
          <a:p>
            <a:pPr lvl="4"/>
            <a:r>
              <a:rPr lang="en-US" dirty="0"/>
              <a:t>Fifth level (Arial 24 pt.)</a:t>
            </a: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BB117F11-7603-2F46-8DC5-14B5E76330B6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465983" y="6492240"/>
            <a:ext cx="268817" cy="1828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800">
                <a:solidFill>
                  <a:srgbClr val="006197"/>
                </a:solidFill>
                <a:latin typeface="Arial" pitchFamily="34" charset="0"/>
                <a:ea typeface="+mn-ea"/>
              </a:defRPr>
            </a:lvl1pPr>
          </a:lstStyle>
          <a:p>
            <a:pPr>
              <a:defRPr/>
            </a:pPr>
            <a:fld id="{28C7FD3F-1616-4589-B1BE-A3ED2AE0263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ntent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17405"/>
            <a:ext cx="10515600" cy="4572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2DBF105-BC8D-AA40-84BC-F0B0E41BB3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57200" y="1371600"/>
            <a:ext cx="5486400" cy="493776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buClr>
                <a:srgbClr val="006197"/>
              </a:buClr>
              <a:defRPr sz="2800">
                <a:solidFill>
                  <a:srgbClr val="006197"/>
                </a:solidFill>
              </a:defRPr>
            </a:lvl1pPr>
            <a:lvl2pPr>
              <a:lnSpc>
                <a:spcPct val="100000"/>
              </a:lnSpc>
              <a:buClr>
                <a:srgbClr val="006197"/>
              </a:buClr>
              <a:defRPr sz="2600" baseline="0">
                <a:solidFill>
                  <a:srgbClr val="006197"/>
                </a:solidFill>
              </a:defRPr>
            </a:lvl2pPr>
            <a:lvl3pPr>
              <a:lnSpc>
                <a:spcPct val="100000"/>
              </a:lnSpc>
              <a:buClr>
                <a:srgbClr val="006197"/>
              </a:buClr>
              <a:defRPr sz="2400">
                <a:solidFill>
                  <a:srgbClr val="006197"/>
                </a:solidFill>
              </a:defRPr>
            </a:lvl3pPr>
            <a:lvl4pPr>
              <a:lnSpc>
                <a:spcPct val="100000"/>
              </a:lnSpc>
              <a:buClr>
                <a:srgbClr val="006197"/>
              </a:buClr>
              <a:defRPr sz="2400">
                <a:solidFill>
                  <a:srgbClr val="006197"/>
                </a:solidFill>
              </a:defRPr>
            </a:lvl4pPr>
            <a:lvl5pPr>
              <a:lnSpc>
                <a:spcPct val="100000"/>
              </a:lnSpc>
              <a:buClr>
                <a:srgbClr val="006197"/>
              </a:buClr>
              <a:defRPr sz="2400">
                <a:solidFill>
                  <a:srgbClr val="006197"/>
                </a:solidFill>
              </a:defRPr>
            </a:lvl5pPr>
          </a:lstStyle>
          <a:p>
            <a:pPr lvl="0"/>
            <a:r>
              <a:rPr lang="en-US" dirty="0"/>
              <a:t>First level (Arial 28 pt.)</a:t>
            </a:r>
          </a:p>
          <a:p>
            <a:pPr lvl="1"/>
            <a:r>
              <a:rPr lang="en-US" dirty="0"/>
              <a:t>Second level (Arial 26 pt.)</a:t>
            </a:r>
          </a:p>
          <a:p>
            <a:pPr lvl="2"/>
            <a:r>
              <a:rPr lang="en-US" dirty="0"/>
              <a:t>Third level (Arial 24 pt.)</a:t>
            </a:r>
          </a:p>
          <a:p>
            <a:pPr lvl="3"/>
            <a:r>
              <a:rPr lang="en-US" dirty="0"/>
              <a:t>Fourth level (Arial 24 pt.)</a:t>
            </a:r>
          </a:p>
          <a:p>
            <a:pPr lvl="4"/>
            <a:r>
              <a:rPr lang="en-US" dirty="0"/>
              <a:t>Fifth level (Arial 24 pt.)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248400" y="1371600"/>
            <a:ext cx="5486400" cy="4953000"/>
          </a:xfrm>
          <a:prstGeom prst="rect">
            <a:avLst/>
          </a:prstGeom>
        </p:spPr>
        <p:txBody>
          <a:bodyPr/>
          <a:lstStyle>
            <a:lvl1pPr marL="228594" indent="-228594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8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1pPr>
            <a:lvl2pPr marL="458777" indent="-228594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6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2pPr>
            <a:lvl3pPr marL="630223" indent="-169858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4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3pPr>
            <a:lvl4pPr marL="973114" indent="-228594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4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4pPr>
            <a:lvl5pPr marL="1320767" indent="-219069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4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First level (Arial 28 pt.)</a:t>
            </a:r>
          </a:p>
          <a:p>
            <a:pPr lvl="1"/>
            <a:r>
              <a:rPr lang="en-US" dirty="0"/>
              <a:t>Second level (Arial 26 pt.)</a:t>
            </a:r>
          </a:p>
          <a:p>
            <a:pPr lvl="2"/>
            <a:r>
              <a:rPr lang="en-US" dirty="0"/>
              <a:t>Third level (Arial 24 pt.)</a:t>
            </a:r>
          </a:p>
          <a:p>
            <a:pPr lvl="3"/>
            <a:r>
              <a:rPr lang="en-US" dirty="0"/>
              <a:t>Fourth level (Arial 24 pt.)</a:t>
            </a:r>
          </a:p>
          <a:p>
            <a:pPr lvl="4"/>
            <a:r>
              <a:rPr lang="en-US" dirty="0"/>
              <a:t>Fifth level (Arial 24 pt.)</a:t>
            </a:r>
          </a:p>
          <a:p>
            <a:pPr lvl="0"/>
            <a:endParaRPr lang="en-US" dirty="0"/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BB117F11-7603-2F46-8DC5-14B5E76330B6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465983" y="6492240"/>
            <a:ext cx="268817" cy="1828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800">
                <a:solidFill>
                  <a:srgbClr val="006197"/>
                </a:solidFill>
                <a:latin typeface="Arial" pitchFamily="34" charset="0"/>
                <a:ea typeface="+mn-ea"/>
              </a:defRPr>
            </a:lvl1pPr>
          </a:lstStyle>
          <a:p>
            <a:pPr>
              <a:defRPr/>
            </a:pPr>
            <a:fld id="{28C7FD3F-1616-4589-B1BE-A3ED2AE0263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763886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ntent Columns +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17405"/>
            <a:ext cx="10515600" cy="4572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Heading 1">
            <a:extLst>
              <a:ext uri="{FF2B5EF4-FFF2-40B4-BE49-F238E27FC236}">
                <a16:creationId xmlns:a16="http://schemas.microsoft.com/office/drawing/2014/main" id="{D6523D8F-AEC0-8740-88F3-E33A19618D01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457200" y="1371600"/>
            <a:ext cx="5486400" cy="762000"/>
          </a:xfrm>
          <a:prstGeom prst="rect">
            <a:avLst/>
          </a:prstGeom>
        </p:spPr>
        <p:txBody>
          <a:bodyPr anchor="ctr"/>
          <a:lstStyle>
            <a:lvl1pPr>
              <a:defRPr sz="2800">
                <a:solidFill>
                  <a:srgbClr val="006197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First level (Arial 28 pt.)</a:t>
            </a:r>
          </a:p>
        </p:txBody>
      </p:sp>
      <p:sp>
        <p:nvSpPr>
          <p:cNvPr id="8" name="Content Placeholder 1">
            <a:extLst>
              <a:ext uri="{FF2B5EF4-FFF2-40B4-BE49-F238E27FC236}">
                <a16:creationId xmlns:a16="http://schemas.microsoft.com/office/drawing/2014/main" id="{82DBF105-BC8D-AA40-84BC-F0B0E41BB3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57200" y="2286000"/>
            <a:ext cx="5486400" cy="402336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buClr>
                <a:srgbClr val="006197"/>
              </a:buClr>
              <a:defRPr sz="2800">
                <a:solidFill>
                  <a:srgbClr val="006197"/>
                </a:solidFill>
              </a:defRPr>
            </a:lvl1pPr>
            <a:lvl2pPr>
              <a:lnSpc>
                <a:spcPct val="100000"/>
              </a:lnSpc>
              <a:buClr>
                <a:srgbClr val="006197"/>
              </a:buClr>
              <a:defRPr sz="2600" baseline="0">
                <a:solidFill>
                  <a:srgbClr val="006197"/>
                </a:solidFill>
              </a:defRPr>
            </a:lvl2pPr>
            <a:lvl3pPr>
              <a:lnSpc>
                <a:spcPct val="100000"/>
              </a:lnSpc>
              <a:buClr>
                <a:srgbClr val="006197"/>
              </a:buClr>
              <a:defRPr sz="2400">
                <a:solidFill>
                  <a:srgbClr val="006197"/>
                </a:solidFill>
              </a:defRPr>
            </a:lvl3pPr>
            <a:lvl4pPr>
              <a:lnSpc>
                <a:spcPct val="100000"/>
              </a:lnSpc>
              <a:buClr>
                <a:srgbClr val="006197"/>
              </a:buClr>
              <a:defRPr sz="2400">
                <a:solidFill>
                  <a:srgbClr val="006197"/>
                </a:solidFill>
              </a:defRPr>
            </a:lvl4pPr>
            <a:lvl5pPr>
              <a:lnSpc>
                <a:spcPct val="100000"/>
              </a:lnSpc>
              <a:buClr>
                <a:srgbClr val="006197"/>
              </a:buClr>
              <a:defRPr sz="2400">
                <a:solidFill>
                  <a:srgbClr val="006197"/>
                </a:solidFill>
              </a:defRPr>
            </a:lvl5pPr>
          </a:lstStyle>
          <a:p>
            <a:pPr lvl="0"/>
            <a:r>
              <a:rPr lang="en-US" dirty="0"/>
              <a:t>First level (Arial 28 pt.)</a:t>
            </a:r>
          </a:p>
          <a:p>
            <a:pPr lvl="1"/>
            <a:r>
              <a:rPr lang="en-US" dirty="0"/>
              <a:t>Second level (Arial 26 pt.)</a:t>
            </a:r>
          </a:p>
          <a:p>
            <a:pPr lvl="2"/>
            <a:r>
              <a:rPr lang="en-US" dirty="0"/>
              <a:t>Third level (Arial 24 pt.)</a:t>
            </a:r>
          </a:p>
          <a:p>
            <a:pPr lvl="3"/>
            <a:r>
              <a:rPr lang="en-US" dirty="0"/>
              <a:t>Fourth level (Arial 24 pt.)</a:t>
            </a:r>
          </a:p>
          <a:p>
            <a:pPr lvl="4"/>
            <a:r>
              <a:rPr lang="en-US" dirty="0"/>
              <a:t>Fifth level (Arial 24 pt.)</a:t>
            </a:r>
          </a:p>
        </p:txBody>
      </p:sp>
      <p:sp>
        <p:nvSpPr>
          <p:cNvPr id="9" name="Content Heading 2">
            <a:extLst>
              <a:ext uri="{FF2B5EF4-FFF2-40B4-BE49-F238E27FC236}">
                <a16:creationId xmlns:a16="http://schemas.microsoft.com/office/drawing/2014/main" id="{ED0C8B5C-8C7D-CD4B-982F-6FE0AD72657F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250806" y="1371600"/>
            <a:ext cx="5486400" cy="762000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0" fontAlgn="base" latinLnBrk="0" hangingPunct="0">
              <a:lnSpc>
                <a:spcPct val="90000"/>
              </a:lnSpc>
              <a:spcBef>
                <a:spcPct val="25000"/>
              </a:spcBef>
              <a:spcAft>
                <a:spcPct val="25000"/>
              </a:spcAft>
              <a:buClr>
                <a:schemeClr val="accent1">
                  <a:lumMod val="50000"/>
                </a:schemeClr>
              </a:buClr>
              <a:buSzPct val="100000"/>
              <a:buFont typeface="Wingdings" pitchFamily="2" charset="2"/>
              <a:buNone/>
              <a:tabLst/>
              <a:defRPr sz="2800">
                <a:solidFill>
                  <a:srgbClr val="006197"/>
                </a:solidFill>
                <a:latin typeface="+mj-lt"/>
              </a:defRPr>
            </a:lvl1pPr>
          </a:lstStyle>
          <a:p>
            <a:pPr marL="228594" marR="0" lvl="0" indent="-228594" algn="l" defTabSz="914400" rtl="0" eaLnBrk="0" fontAlgn="base" latinLnBrk="0" hangingPunct="0">
              <a:lnSpc>
                <a:spcPct val="90000"/>
              </a:lnSpc>
              <a:spcBef>
                <a:spcPct val="25000"/>
              </a:spcBef>
              <a:spcAft>
                <a:spcPct val="25000"/>
              </a:spcAft>
              <a:buClr>
                <a:schemeClr val="accent1">
                  <a:lumMod val="50000"/>
                </a:schemeClr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lang="en-US" dirty="0"/>
              <a:t>First level (Arial 28 pt.)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quarter" idx="10" hasCustomPrompt="1"/>
          </p:nvPr>
        </p:nvSpPr>
        <p:spPr>
          <a:xfrm>
            <a:off x="6248400" y="2286000"/>
            <a:ext cx="5486400" cy="4038600"/>
          </a:xfrm>
          <a:prstGeom prst="rect">
            <a:avLst/>
          </a:prstGeom>
        </p:spPr>
        <p:txBody>
          <a:bodyPr/>
          <a:lstStyle>
            <a:lvl1pPr marL="228594" indent="-228594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8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1pPr>
            <a:lvl2pPr marL="458777" indent="-228594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6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2pPr>
            <a:lvl3pPr marL="630223" indent="-169858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4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3pPr>
            <a:lvl4pPr marL="973114" indent="-228594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4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4pPr>
            <a:lvl5pPr marL="1320767" indent="-219069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4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First level (Arial 28 pt.)</a:t>
            </a:r>
          </a:p>
          <a:p>
            <a:pPr lvl="1"/>
            <a:r>
              <a:rPr lang="en-US" dirty="0"/>
              <a:t>Second level (Arial 26 pt.)</a:t>
            </a:r>
          </a:p>
          <a:p>
            <a:pPr lvl="2"/>
            <a:r>
              <a:rPr lang="en-US" dirty="0"/>
              <a:t>Third level (Arial 24 pt.)</a:t>
            </a:r>
          </a:p>
          <a:p>
            <a:pPr lvl="3"/>
            <a:r>
              <a:rPr lang="en-US" dirty="0"/>
              <a:t>Fourth level (Arial 24 pt.)</a:t>
            </a:r>
          </a:p>
          <a:p>
            <a:pPr lvl="4"/>
            <a:r>
              <a:rPr lang="en-US" dirty="0"/>
              <a:t>Fifth level (Arial 24 pt.)</a:t>
            </a:r>
          </a:p>
          <a:p>
            <a:pPr lvl="0"/>
            <a:endParaRPr lang="en-US" dirty="0"/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BB117F11-7603-2F46-8DC5-14B5E76330B6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465983" y="6492240"/>
            <a:ext cx="268817" cy="1828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800">
                <a:solidFill>
                  <a:srgbClr val="006197"/>
                </a:solidFill>
                <a:latin typeface="Arial" pitchFamily="34" charset="0"/>
                <a:ea typeface="+mn-ea"/>
              </a:defRPr>
            </a:lvl1pPr>
          </a:lstStyle>
          <a:p>
            <a:pPr>
              <a:defRPr/>
            </a:pPr>
            <a:fld id="{28C7FD3F-1616-4589-B1BE-A3ED2AE0263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8436597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 Content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17405"/>
            <a:ext cx="10515600" cy="4572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1">
            <a:extLst>
              <a:ext uri="{FF2B5EF4-FFF2-40B4-BE49-F238E27FC236}">
                <a16:creationId xmlns:a16="http://schemas.microsoft.com/office/drawing/2014/main" id="{82DBF105-BC8D-AA40-84BC-F0B0E41BB3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57200" y="1371600"/>
            <a:ext cx="3474720" cy="493776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buClr>
                <a:srgbClr val="006197"/>
              </a:buClr>
              <a:defRPr sz="2800">
                <a:solidFill>
                  <a:srgbClr val="006197"/>
                </a:solidFill>
              </a:defRPr>
            </a:lvl1pPr>
            <a:lvl2pPr>
              <a:lnSpc>
                <a:spcPct val="100000"/>
              </a:lnSpc>
              <a:buClr>
                <a:srgbClr val="006197"/>
              </a:buClr>
              <a:defRPr sz="2600" baseline="0">
                <a:solidFill>
                  <a:srgbClr val="006197"/>
                </a:solidFill>
              </a:defRPr>
            </a:lvl2pPr>
            <a:lvl3pPr>
              <a:lnSpc>
                <a:spcPct val="100000"/>
              </a:lnSpc>
              <a:buClr>
                <a:srgbClr val="006197"/>
              </a:buClr>
              <a:defRPr sz="2400">
                <a:solidFill>
                  <a:srgbClr val="006197"/>
                </a:solidFill>
              </a:defRPr>
            </a:lvl3pPr>
            <a:lvl4pPr>
              <a:lnSpc>
                <a:spcPct val="100000"/>
              </a:lnSpc>
              <a:buClr>
                <a:srgbClr val="006197"/>
              </a:buClr>
              <a:defRPr sz="2400">
                <a:solidFill>
                  <a:srgbClr val="006197"/>
                </a:solidFill>
              </a:defRPr>
            </a:lvl4pPr>
            <a:lvl5pPr>
              <a:lnSpc>
                <a:spcPct val="100000"/>
              </a:lnSpc>
              <a:buClr>
                <a:srgbClr val="006197"/>
              </a:buClr>
              <a:defRPr sz="2400">
                <a:solidFill>
                  <a:srgbClr val="006197"/>
                </a:solidFill>
              </a:defRPr>
            </a:lvl5pPr>
          </a:lstStyle>
          <a:p>
            <a:pPr lvl="0"/>
            <a:r>
              <a:rPr lang="en-US" dirty="0"/>
              <a:t>First level (Arial 28 pt.)</a:t>
            </a:r>
          </a:p>
          <a:p>
            <a:pPr lvl="1"/>
            <a:r>
              <a:rPr lang="en-US" dirty="0"/>
              <a:t>Second level (Arial 26 pt.)</a:t>
            </a:r>
          </a:p>
          <a:p>
            <a:pPr lvl="2"/>
            <a:r>
              <a:rPr lang="en-US" dirty="0"/>
              <a:t>Third level (Arial 24 pt.)</a:t>
            </a:r>
          </a:p>
          <a:p>
            <a:pPr lvl="3"/>
            <a:r>
              <a:rPr lang="en-US" dirty="0"/>
              <a:t>Fourth level (Arial 24 pt.)</a:t>
            </a:r>
          </a:p>
          <a:p>
            <a:pPr lvl="4"/>
            <a:r>
              <a:rPr lang="en-US" dirty="0"/>
              <a:t>Fifth level (Arial 24 pt.)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quarter" idx="10" hasCustomPrompt="1"/>
          </p:nvPr>
        </p:nvSpPr>
        <p:spPr>
          <a:xfrm>
            <a:off x="4358640" y="1371600"/>
            <a:ext cx="3474720" cy="4953000"/>
          </a:xfrm>
          <a:prstGeom prst="rect">
            <a:avLst/>
          </a:prstGeom>
        </p:spPr>
        <p:txBody>
          <a:bodyPr/>
          <a:lstStyle>
            <a:lvl1pPr marL="228594" indent="-228594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8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1pPr>
            <a:lvl2pPr marL="458777" indent="-228594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6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2pPr>
            <a:lvl3pPr marL="630223" indent="-169858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4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3pPr>
            <a:lvl4pPr marL="973114" indent="-228594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4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4pPr>
            <a:lvl5pPr marL="1320767" indent="-219069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4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First level (Arial 28 pt.)</a:t>
            </a:r>
          </a:p>
          <a:p>
            <a:pPr lvl="1"/>
            <a:r>
              <a:rPr lang="en-US" dirty="0"/>
              <a:t>Second level (Arial 26 pt.)</a:t>
            </a:r>
          </a:p>
          <a:p>
            <a:pPr lvl="2"/>
            <a:r>
              <a:rPr lang="en-US" dirty="0"/>
              <a:t>Third level (Arial 24 pt.)</a:t>
            </a:r>
          </a:p>
          <a:p>
            <a:pPr lvl="3"/>
            <a:r>
              <a:rPr lang="en-US" dirty="0"/>
              <a:t>Fourth level (Arial 24 pt.)</a:t>
            </a:r>
          </a:p>
          <a:p>
            <a:pPr lvl="4"/>
            <a:r>
              <a:rPr lang="en-US" dirty="0"/>
              <a:t>Fifth level (Arial 24 pt.)</a:t>
            </a:r>
          </a:p>
          <a:p>
            <a:pPr lvl="0"/>
            <a:endParaRPr lang="en-US" dirty="0"/>
          </a:p>
        </p:txBody>
      </p:sp>
      <p:sp>
        <p:nvSpPr>
          <p:cNvPr id="5" name="Content Placeholder 3"/>
          <p:cNvSpPr>
            <a:spLocks noGrp="1"/>
          </p:cNvSpPr>
          <p:nvPr>
            <p:ph sz="quarter" idx="11" hasCustomPrompt="1"/>
          </p:nvPr>
        </p:nvSpPr>
        <p:spPr>
          <a:xfrm>
            <a:off x="8229600" y="1371600"/>
            <a:ext cx="3474720" cy="4953000"/>
          </a:xfrm>
          <a:prstGeom prst="rect">
            <a:avLst/>
          </a:prstGeom>
        </p:spPr>
        <p:txBody>
          <a:bodyPr/>
          <a:lstStyle>
            <a:lvl1pPr marL="228594" indent="-228594">
              <a:defRPr lang="en-US" sz="28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1pPr>
            <a:lvl2pPr marL="458777" indent="-228594">
              <a:defRPr lang="en-US" sz="26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2pPr>
            <a:lvl3pPr marL="630223" indent="-169858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4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3pPr>
            <a:lvl4pPr marL="973114" indent="-228594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4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4pPr>
            <a:lvl5pPr marL="1320767" indent="-219069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4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228594" lvl="0" indent="-228594" algn="l" rtl="0" eaLnBrk="0" fontAlgn="base" hangingPunct="0">
              <a:lnSpc>
                <a:spcPct val="100000"/>
              </a:lnSpc>
              <a:spcBef>
                <a:spcPct val="25000"/>
              </a:spcBef>
              <a:spcAft>
                <a:spcPct val="25000"/>
              </a:spcAft>
              <a:buClr>
                <a:srgbClr val="006197"/>
              </a:buClr>
              <a:buSzPct val="100000"/>
              <a:buFont typeface="Wingdings" pitchFamily="2" charset="2"/>
              <a:buChar char="§"/>
            </a:pPr>
            <a:r>
              <a:rPr lang="en-US" dirty="0"/>
              <a:t>First level (Arial 28 pt.)</a:t>
            </a:r>
          </a:p>
          <a:p>
            <a:pPr marL="458777" lvl="1" indent="-228594" algn="l" rtl="0" eaLnBrk="0" fontAlgn="base" hangingPunct="0">
              <a:lnSpc>
                <a:spcPct val="100000"/>
              </a:lnSpc>
              <a:spcBef>
                <a:spcPct val="5000"/>
              </a:spcBef>
              <a:spcAft>
                <a:spcPct val="25000"/>
              </a:spcAft>
              <a:buClr>
                <a:srgbClr val="006197"/>
              </a:buClr>
              <a:buFont typeface="Wingdings" pitchFamily="2" charset="2"/>
              <a:buChar char="§"/>
            </a:pPr>
            <a:r>
              <a:rPr lang="en-US" dirty="0"/>
              <a:t>Second level (Arial 26 pt.)</a:t>
            </a:r>
          </a:p>
          <a:p>
            <a:pPr lvl="2"/>
            <a:r>
              <a:rPr lang="en-US" dirty="0"/>
              <a:t>Third level (Arial 24 pt.)</a:t>
            </a:r>
          </a:p>
          <a:p>
            <a:pPr lvl="3"/>
            <a:r>
              <a:rPr lang="en-US" dirty="0"/>
              <a:t>Fourth level (Arial 24 pt.)</a:t>
            </a:r>
          </a:p>
          <a:p>
            <a:pPr lvl="4"/>
            <a:r>
              <a:rPr lang="en-US" dirty="0"/>
              <a:t>Fifth level (Arial 24 pt.)</a:t>
            </a: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BB117F11-7603-2F46-8DC5-14B5E76330B6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465983" y="6492240"/>
            <a:ext cx="268817" cy="1828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800">
                <a:solidFill>
                  <a:srgbClr val="006197"/>
                </a:solidFill>
                <a:latin typeface="Arial" pitchFamily="34" charset="0"/>
                <a:ea typeface="+mn-ea"/>
              </a:defRPr>
            </a:lvl1pPr>
          </a:lstStyle>
          <a:p>
            <a:pPr>
              <a:defRPr/>
            </a:pPr>
            <a:fld id="{28C7FD3F-1616-4589-B1BE-A3ED2AE0263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4546536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 Content Columns +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17405"/>
            <a:ext cx="10515600" cy="4572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Heading 1">
            <a:extLst>
              <a:ext uri="{FF2B5EF4-FFF2-40B4-BE49-F238E27FC236}">
                <a16:creationId xmlns:a16="http://schemas.microsoft.com/office/drawing/2014/main" id="{8DE4E73F-E09E-F74C-BE47-6EE4C9A9F906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57200" y="1371600"/>
            <a:ext cx="3474720" cy="762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>
                <a:latin typeface="+mj-lt"/>
              </a:defRPr>
            </a:lvl1pPr>
          </a:lstStyle>
          <a:p>
            <a:pPr lvl="0"/>
            <a:r>
              <a:rPr lang="en-US" dirty="0"/>
              <a:t>First level (Arial 28 pt.)</a:t>
            </a:r>
          </a:p>
        </p:txBody>
      </p:sp>
      <p:sp>
        <p:nvSpPr>
          <p:cNvPr id="8" name="Content Placeholder 1">
            <a:extLst>
              <a:ext uri="{FF2B5EF4-FFF2-40B4-BE49-F238E27FC236}">
                <a16:creationId xmlns:a16="http://schemas.microsoft.com/office/drawing/2014/main" id="{82DBF105-BC8D-AA40-84BC-F0B0E41BB3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57200" y="2286000"/>
            <a:ext cx="3474720" cy="402336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buClr>
                <a:srgbClr val="006197"/>
              </a:buClr>
              <a:defRPr sz="2800">
                <a:solidFill>
                  <a:srgbClr val="006197"/>
                </a:solidFill>
              </a:defRPr>
            </a:lvl1pPr>
            <a:lvl2pPr>
              <a:lnSpc>
                <a:spcPct val="100000"/>
              </a:lnSpc>
              <a:buClr>
                <a:srgbClr val="006197"/>
              </a:buClr>
              <a:defRPr sz="2600" baseline="0">
                <a:solidFill>
                  <a:srgbClr val="006197"/>
                </a:solidFill>
              </a:defRPr>
            </a:lvl2pPr>
            <a:lvl3pPr>
              <a:lnSpc>
                <a:spcPct val="100000"/>
              </a:lnSpc>
              <a:buClr>
                <a:srgbClr val="006197"/>
              </a:buClr>
              <a:defRPr sz="2400">
                <a:solidFill>
                  <a:srgbClr val="006197"/>
                </a:solidFill>
              </a:defRPr>
            </a:lvl3pPr>
            <a:lvl4pPr>
              <a:lnSpc>
                <a:spcPct val="100000"/>
              </a:lnSpc>
              <a:buClr>
                <a:srgbClr val="006197"/>
              </a:buClr>
              <a:defRPr sz="2400">
                <a:solidFill>
                  <a:srgbClr val="006197"/>
                </a:solidFill>
              </a:defRPr>
            </a:lvl4pPr>
            <a:lvl5pPr>
              <a:lnSpc>
                <a:spcPct val="100000"/>
              </a:lnSpc>
              <a:buClr>
                <a:srgbClr val="006197"/>
              </a:buClr>
              <a:defRPr sz="2400">
                <a:solidFill>
                  <a:srgbClr val="006197"/>
                </a:solidFill>
              </a:defRPr>
            </a:lvl5pPr>
          </a:lstStyle>
          <a:p>
            <a:pPr lvl="0"/>
            <a:r>
              <a:rPr lang="en-US" dirty="0"/>
              <a:t>First level (Arial 28 pt.)</a:t>
            </a:r>
          </a:p>
          <a:p>
            <a:pPr lvl="1"/>
            <a:r>
              <a:rPr lang="en-US" dirty="0"/>
              <a:t>Second level (Arial 26 pt.)</a:t>
            </a:r>
          </a:p>
          <a:p>
            <a:pPr lvl="2"/>
            <a:r>
              <a:rPr lang="en-US" dirty="0"/>
              <a:t>Third level (Arial 24 pt.)</a:t>
            </a:r>
          </a:p>
          <a:p>
            <a:pPr lvl="3"/>
            <a:r>
              <a:rPr lang="en-US" dirty="0"/>
              <a:t>Fourth level (Arial 24 pt.)</a:t>
            </a:r>
          </a:p>
        </p:txBody>
      </p:sp>
      <p:sp>
        <p:nvSpPr>
          <p:cNvPr id="9" name="Content Heading 2">
            <a:extLst>
              <a:ext uri="{FF2B5EF4-FFF2-40B4-BE49-F238E27FC236}">
                <a16:creationId xmlns:a16="http://schemas.microsoft.com/office/drawing/2014/main" id="{680373E7-5459-524E-B637-E2639AA101B0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358640" y="1374808"/>
            <a:ext cx="3474720" cy="7620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90000"/>
              </a:lnSpc>
              <a:spcBef>
                <a:spcPct val="25000"/>
              </a:spcBef>
              <a:spcAft>
                <a:spcPct val="25000"/>
              </a:spcAft>
              <a:buClr>
                <a:schemeClr val="accent1">
                  <a:lumMod val="50000"/>
                </a:schemeClr>
              </a:buClr>
              <a:buSzPct val="100000"/>
              <a:buFont typeface="Wingdings" pitchFamily="2" charset="2"/>
              <a:buNone/>
              <a:tabLst/>
              <a:defRPr sz="2800">
                <a:solidFill>
                  <a:srgbClr val="006197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First level (Arial 28 pt.)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quarter" idx="10" hasCustomPrompt="1"/>
          </p:nvPr>
        </p:nvSpPr>
        <p:spPr>
          <a:xfrm>
            <a:off x="4358640" y="2286000"/>
            <a:ext cx="3474720" cy="4023360"/>
          </a:xfrm>
          <a:prstGeom prst="rect">
            <a:avLst/>
          </a:prstGeom>
        </p:spPr>
        <p:txBody>
          <a:bodyPr/>
          <a:lstStyle>
            <a:lvl1pPr marL="228594" indent="-228594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8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1pPr>
            <a:lvl2pPr marL="458777" indent="-228594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6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2pPr>
            <a:lvl3pPr marL="630223" indent="-169858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4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3pPr>
            <a:lvl4pPr marL="973114" indent="-228594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4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4pPr>
            <a:lvl5pPr marL="1320767" indent="-219069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4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First level (Arial 28 pt.)</a:t>
            </a:r>
          </a:p>
          <a:p>
            <a:pPr lvl="1"/>
            <a:r>
              <a:rPr lang="en-US" dirty="0"/>
              <a:t>Second level (Arial 26 pt.)</a:t>
            </a:r>
          </a:p>
          <a:p>
            <a:pPr lvl="2"/>
            <a:r>
              <a:rPr lang="en-US" dirty="0"/>
              <a:t>Third level (Arial 24 pt.)</a:t>
            </a:r>
          </a:p>
          <a:p>
            <a:pPr lvl="3"/>
            <a:r>
              <a:rPr lang="en-US" dirty="0"/>
              <a:t>Fourth level (Arial 24 pt.)</a:t>
            </a:r>
          </a:p>
        </p:txBody>
      </p:sp>
      <p:sp>
        <p:nvSpPr>
          <p:cNvPr id="11" name="Content Heading 3">
            <a:extLst>
              <a:ext uri="{FF2B5EF4-FFF2-40B4-BE49-F238E27FC236}">
                <a16:creationId xmlns:a16="http://schemas.microsoft.com/office/drawing/2014/main" id="{413E4CA1-ACFB-FA4B-8CA0-3B64D23EC2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229600" y="1371600"/>
            <a:ext cx="3474720" cy="7620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90000"/>
              </a:lnSpc>
              <a:spcBef>
                <a:spcPct val="25000"/>
              </a:spcBef>
              <a:spcAft>
                <a:spcPct val="25000"/>
              </a:spcAft>
              <a:buClr>
                <a:schemeClr val="accent1">
                  <a:lumMod val="50000"/>
                </a:schemeClr>
              </a:buClr>
              <a:buSzPct val="100000"/>
              <a:buFont typeface="Wingdings" pitchFamily="2" charset="2"/>
              <a:buNone/>
              <a:tabLst/>
              <a:defRPr sz="2800">
                <a:latin typeface="+mj-lt"/>
              </a:defRPr>
            </a:lvl1pPr>
          </a:lstStyle>
          <a:p>
            <a:pPr lvl="0"/>
            <a:r>
              <a:rPr lang="en-US" dirty="0"/>
              <a:t>First level (Arial 28 pt.)</a:t>
            </a:r>
          </a:p>
        </p:txBody>
      </p:sp>
      <p:sp>
        <p:nvSpPr>
          <p:cNvPr id="5" name="Content Placeholder 3"/>
          <p:cNvSpPr>
            <a:spLocks noGrp="1"/>
          </p:cNvSpPr>
          <p:nvPr>
            <p:ph sz="quarter" idx="11" hasCustomPrompt="1"/>
          </p:nvPr>
        </p:nvSpPr>
        <p:spPr>
          <a:xfrm>
            <a:off x="8229600" y="2286000"/>
            <a:ext cx="3474720" cy="4023360"/>
          </a:xfrm>
          <a:prstGeom prst="rect">
            <a:avLst/>
          </a:prstGeom>
        </p:spPr>
        <p:txBody>
          <a:bodyPr/>
          <a:lstStyle>
            <a:lvl1pPr marL="228594" indent="-228594">
              <a:defRPr lang="en-US" sz="28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1pPr>
            <a:lvl2pPr marL="458777" indent="-228594">
              <a:defRPr lang="en-US" sz="26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2pPr>
            <a:lvl3pPr marL="630223" indent="-169858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4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3pPr>
            <a:lvl4pPr marL="973114" indent="-228594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4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4pPr>
            <a:lvl5pPr marL="1320767" indent="-219069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4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228594" lvl="0" indent="-228594" algn="l" rtl="0" eaLnBrk="0" fontAlgn="base" hangingPunct="0">
              <a:lnSpc>
                <a:spcPct val="100000"/>
              </a:lnSpc>
              <a:spcBef>
                <a:spcPct val="25000"/>
              </a:spcBef>
              <a:spcAft>
                <a:spcPct val="25000"/>
              </a:spcAft>
              <a:buClr>
                <a:srgbClr val="006197"/>
              </a:buClr>
              <a:buSzPct val="100000"/>
              <a:buFont typeface="Wingdings" pitchFamily="2" charset="2"/>
              <a:buChar char="§"/>
            </a:pPr>
            <a:r>
              <a:rPr lang="en-US" dirty="0"/>
              <a:t>First level (Arial 28 pt.)</a:t>
            </a:r>
          </a:p>
          <a:p>
            <a:pPr marL="458777" lvl="1" indent="-228594" algn="l" rtl="0" eaLnBrk="0" fontAlgn="base" hangingPunct="0">
              <a:lnSpc>
                <a:spcPct val="100000"/>
              </a:lnSpc>
              <a:spcBef>
                <a:spcPct val="5000"/>
              </a:spcBef>
              <a:spcAft>
                <a:spcPct val="25000"/>
              </a:spcAft>
              <a:buClr>
                <a:srgbClr val="006197"/>
              </a:buClr>
              <a:buFont typeface="Wingdings" pitchFamily="2" charset="2"/>
              <a:buChar char="§"/>
            </a:pPr>
            <a:r>
              <a:rPr lang="en-US" dirty="0"/>
              <a:t>Second level (Arial 26 pt.)</a:t>
            </a:r>
          </a:p>
          <a:p>
            <a:pPr lvl="2"/>
            <a:r>
              <a:rPr lang="en-US" dirty="0"/>
              <a:t>Third level (Arial 24 pt.)</a:t>
            </a:r>
          </a:p>
          <a:p>
            <a:pPr lvl="3"/>
            <a:r>
              <a:rPr lang="en-US" dirty="0"/>
              <a:t>Fourth level (Arial 24 pt.)</a:t>
            </a: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BB117F11-7603-2F46-8DC5-14B5E76330B6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465983" y="6492240"/>
            <a:ext cx="268817" cy="1828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800">
                <a:solidFill>
                  <a:srgbClr val="006197"/>
                </a:solidFill>
                <a:latin typeface="Arial" pitchFamily="34" charset="0"/>
                <a:ea typeface="+mn-ea"/>
              </a:defRPr>
            </a:lvl1pPr>
          </a:lstStyle>
          <a:p>
            <a:pPr>
              <a:defRPr/>
            </a:pPr>
            <a:fld id="{28C7FD3F-1616-4589-B1BE-A3ED2AE0263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6783374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17405"/>
            <a:ext cx="10515600" cy="4572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BB117F11-7603-2F46-8DC5-14B5E76330B6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465983" y="6492240"/>
            <a:ext cx="268817" cy="1828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800">
                <a:solidFill>
                  <a:srgbClr val="006197"/>
                </a:solidFill>
                <a:latin typeface="Arial" pitchFamily="34" charset="0"/>
                <a:ea typeface="+mn-ea"/>
              </a:defRPr>
            </a:lvl1pPr>
          </a:lstStyle>
          <a:p>
            <a:pPr>
              <a:defRPr/>
            </a:pPr>
            <a:fld id="{28C7FD3F-1616-4589-B1BE-A3ED2AE0263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489895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er Title Only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2553101"/>
            <a:ext cx="11165841" cy="2247499"/>
          </a:xfrm>
          <a:prstGeom prst="rect">
            <a:avLst/>
          </a:prstGeom>
        </p:spPr>
        <p:txBody>
          <a:bodyPr/>
          <a:lstStyle>
            <a:lvl1pPr>
              <a:defRPr sz="5000">
                <a:solidFill>
                  <a:srgbClr val="00619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Rectangle 8">
            <a:extLst>
              <a:ext uri="{FF2B5EF4-FFF2-40B4-BE49-F238E27FC236}">
                <a16:creationId xmlns:a16="http://schemas.microsoft.com/office/drawing/2014/main" id="{C0E8BF59-931B-9F4E-960F-56E8C635932D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582399" y="6477000"/>
            <a:ext cx="152401" cy="2133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800">
                <a:solidFill>
                  <a:srgbClr val="006197"/>
                </a:solidFill>
                <a:latin typeface="Arial" pitchFamily="34" charset="0"/>
                <a:ea typeface="+mn-ea"/>
              </a:defRPr>
            </a:lvl1pPr>
          </a:lstStyle>
          <a:p>
            <a:pPr>
              <a:defRPr/>
            </a:pPr>
            <a:fld id="{28C7FD3F-1616-4589-B1BE-A3ED2AE0263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540569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tiff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3" Type="http://schemas.openxmlformats.org/officeDocument/2006/relationships/slideLayout" Target="../slideLayouts/slideLayout5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5" Type="http://schemas.openxmlformats.org/officeDocument/2006/relationships/slideLayout" Target="../slideLayouts/slideLayout7.xml"/><Relationship Id="rId4" Type="http://schemas.openxmlformats.org/officeDocument/2006/relationships/slideLayout" Target="../slideLayouts/slideLayout6.xml"/><Relationship Id="rId9" Type="http://schemas.openxmlformats.org/officeDocument/2006/relationships/image" Target="../media/image5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DF71D78-2C18-1E4F-8561-986AF679E273}"/>
              </a:ext>
            </a:extLst>
          </p:cNvPr>
          <p:cNvSpPr/>
          <p:nvPr userDrawn="1"/>
        </p:nvSpPr>
        <p:spPr>
          <a:xfrm>
            <a:off x="0" y="4572000"/>
            <a:ext cx="12192000" cy="21332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2A87D3DE-08FD-1049-B82B-03AC5DE643A8}"/>
              </a:ext>
            </a:extLst>
          </p:cNvPr>
          <p:cNvSpPr txBox="1">
            <a:spLocks/>
          </p:cNvSpPr>
          <p:nvPr userDrawn="1"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457189" rtl="0" eaLnBrk="1" latinLnBrk="0" hangingPunct="1">
              <a:spcBef>
                <a:spcPct val="0"/>
              </a:spcBef>
              <a:buNone/>
              <a:defRPr sz="4500" b="1" i="0" kern="1200">
                <a:solidFill>
                  <a:schemeClr val="bg1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F48E3DDE-BB76-E845-828F-0FBEAB40464F}"/>
              </a:ext>
            </a:extLst>
          </p:cNvPr>
          <p:cNvSpPr txBox="1">
            <a:spLocks/>
          </p:cNvSpPr>
          <p:nvPr userDrawn="1"/>
        </p:nvSpPr>
        <p:spPr>
          <a:xfrm>
            <a:off x="838200" y="1752600"/>
            <a:ext cx="10515600" cy="1066800"/>
          </a:xfrm>
          <a:prstGeom prst="rect">
            <a:avLst/>
          </a:prstGeom>
        </p:spPr>
        <p:txBody>
          <a:bodyPr/>
          <a:lstStyle>
            <a:lvl1pPr marL="0" indent="0" algn="l" defTabSz="457189" rtl="0" eaLnBrk="1" latinLnBrk="0" hangingPunct="1">
              <a:spcBef>
                <a:spcPct val="20000"/>
              </a:spcBef>
              <a:buFont typeface="Arial"/>
              <a:buNone/>
              <a:defRPr sz="3000" b="1" i="1" kern="1200">
                <a:solidFill>
                  <a:schemeClr val="bg1"/>
                </a:solidFill>
                <a:latin typeface="Helvetica Bold Oblique" pitchFamily="2" charset="0"/>
                <a:ea typeface="+mn-ea"/>
                <a:cs typeface="+mn-cs"/>
              </a:defRPr>
            </a:lvl1pPr>
            <a:lvl2pPr marL="742932" indent="-285744" algn="l" defTabSz="457189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457189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457189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US"/>
              <a:t>Click to edit Subtitle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89A931E-600E-AF4F-8B58-BDB9EE90A99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0"/>
            <a:ext cx="12192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3067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</p:sldLayoutIdLst>
  <p:hf hdr="0" ftr="0" dt="0"/>
  <p:txStyles>
    <p:titleStyle>
      <a:lvl1pPr algn="l" defTabSz="457189" rtl="0" eaLnBrk="1" latinLnBrk="0" hangingPunct="1">
        <a:spcBef>
          <a:spcPct val="0"/>
        </a:spcBef>
        <a:buNone/>
        <a:defRPr sz="45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891" indent="-342891" algn="l" defTabSz="457189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32" indent="-285744" algn="l" defTabSz="457189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457189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457189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457189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8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1F07CCA-0975-BB42-B623-5B403A2A78A5}"/>
              </a:ext>
            </a:extLst>
          </p:cNvPr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952" cy="1067645"/>
          </a:xfrm>
          <a:prstGeom prst="rect">
            <a:avLst/>
          </a:prstGeom>
        </p:spPr>
      </p:pic>
      <p:sp>
        <p:nvSpPr>
          <p:cNvPr id="2051" name="Title"/>
          <p:cNvSpPr>
            <a:spLocks noGrp="1" noChangeArrowheads="1"/>
          </p:cNvSpPr>
          <p:nvPr>
            <p:ph type="title"/>
          </p:nvPr>
        </p:nvSpPr>
        <p:spPr bwMode="black">
          <a:xfrm>
            <a:off x="457200" y="317405"/>
            <a:ext cx="1051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5709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0" name="Footer Line" descr="graphic line"/>
          <p:cNvSpPr>
            <a:spLocks noChangeShapeType="1"/>
          </p:cNvSpPr>
          <p:nvPr userDrawn="1"/>
        </p:nvSpPr>
        <p:spPr bwMode="auto">
          <a:xfrm>
            <a:off x="460248" y="6400800"/>
            <a:ext cx="11274552" cy="0"/>
          </a:xfrm>
          <a:prstGeom prst="line">
            <a:avLst/>
          </a:prstGeom>
          <a:noFill/>
          <a:ln w="3175" cmpd="sng">
            <a:solidFill>
              <a:schemeClr val="bg2"/>
            </a:solidFill>
            <a:round/>
            <a:headEnd/>
            <a:tailEnd/>
          </a:ln>
          <a:effectLst/>
        </p:spPr>
        <p:txBody>
          <a:bodyPr lIns="0" tIns="0" rIns="0" bIns="0"/>
          <a:lstStyle/>
          <a:p>
            <a:pPr>
              <a:defRPr/>
            </a:pPr>
            <a:endParaRPr lang="en-US" dirty="0">
              <a:latin typeface="Arial" pitchFamily="34" charset="0"/>
            </a:endParaRPr>
          </a:p>
        </p:txBody>
      </p:sp>
      <p:sp>
        <p:nvSpPr>
          <p:cNvPr id="7" name="Footer Slug">
            <a:extLst>
              <a:ext uri="{FF2B5EF4-FFF2-40B4-BE49-F238E27FC236}">
                <a16:creationId xmlns:a16="http://schemas.microsoft.com/office/drawing/2014/main" id="{ACD62210-52F4-6046-B723-D2A396229A65}"/>
              </a:ext>
            </a:extLst>
          </p:cNvPr>
          <p:cNvSpPr>
            <a:spLocks/>
          </p:cNvSpPr>
          <p:nvPr userDrawn="1"/>
        </p:nvSpPr>
        <p:spPr bwMode="auto">
          <a:xfrm>
            <a:off x="457200" y="6492240"/>
            <a:ext cx="6593839" cy="182880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marL="0" marR="0" lvl="0" indent="0" algn="l" defTabSz="1219170" rtl="0" eaLnBrk="1" fontAlgn="base" latinLnBrk="0" hangingPunct="1">
              <a:lnSpc>
                <a:spcPct val="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800" b="0" dirty="0">
                <a:solidFill>
                  <a:srgbClr val="006197"/>
                </a:solidFill>
                <a:latin typeface="Arial" pitchFamily="34" charset="0"/>
                <a:ea typeface="ヒラギノ角ゴ Pro W3" pitchFamily="-65" charset="-128"/>
                <a:sym typeface="Arial" pitchFamily="34" charset="0"/>
              </a:rPr>
              <a:t>IAAF 2020  / </a:t>
            </a:r>
            <a:r>
              <a:rPr lang="en-US" sz="800" b="0" dirty="0">
                <a:solidFill>
                  <a:srgbClr val="006197"/>
                </a:solidFill>
              </a:rPr>
              <a:t> </a:t>
            </a:r>
            <a:r>
              <a:rPr lang="en-US" sz="800" b="0" i="0" u="none" strike="noStrike" kern="1200" dirty="0">
                <a:solidFill>
                  <a:srgbClr val="006197"/>
                </a:solidFill>
                <a:effectLst/>
                <a:latin typeface="Arial" charset="0"/>
                <a:ea typeface="+mn-ea"/>
                <a:cs typeface="+mn-cs"/>
              </a:rPr>
              <a:t>General Services Administration  /  United States Census Bureau  /  Sponsored by the Federal CIO Council </a:t>
            </a:r>
            <a:endParaRPr lang="en-US" sz="800" dirty="0">
              <a:solidFill>
                <a:srgbClr val="006197"/>
              </a:solidFill>
              <a:latin typeface="Arial" pitchFamily="34" charset="0"/>
              <a:ea typeface="ヒラギノ角ゴ Pro W3" pitchFamily="-65" charset="-128"/>
              <a:sym typeface="Arial" pitchFamily="34" charset="0"/>
            </a:endParaRP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31F29473-E2E6-F549-8803-BDCB3CB7FD67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201401" y="6492240"/>
            <a:ext cx="533400" cy="1828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800">
                <a:solidFill>
                  <a:srgbClr val="006197"/>
                </a:solidFill>
                <a:latin typeface="Arial" pitchFamily="34" charset="0"/>
                <a:ea typeface="+mn-ea"/>
              </a:defRPr>
            </a:lvl1pPr>
          </a:lstStyle>
          <a:p>
            <a:pPr>
              <a:defRPr/>
            </a:pPr>
            <a:fld id="{28C7FD3F-1616-4589-B1BE-A3ED2AE0263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73" r:id="rId2"/>
    <p:sldLayoutId id="2147483676" r:id="rId3"/>
    <p:sldLayoutId id="2147483675" r:id="rId4"/>
    <p:sldLayoutId id="2147483677" r:id="rId5"/>
    <p:sldLayoutId id="2147483674" r:id="rId6"/>
  </p:sldLayoutIdLst>
  <p:transition/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0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bg1"/>
          </a:solidFill>
          <a:latin typeface="Arial" pitchFamily="34" charset="0"/>
          <a:ea typeface="ＭＳ Ｐゴシック" pitchFamily="34" charset="-128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bg1"/>
          </a:solidFill>
          <a:latin typeface="Arial" pitchFamily="34" charset="0"/>
          <a:ea typeface="ＭＳ Ｐゴシック" pitchFamily="34" charset="-128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bg1"/>
          </a:solidFill>
          <a:latin typeface="Arial" pitchFamily="34" charset="0"/>
          <a:ea typeface="ＭＳ Ｐゴシック" pitchFamily="34" charset="-128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bg1"/>
          </a:solidFill>
          <a:latin typeface="Arial" pitchFamily="34" charset="0"/>
          <a:ea typeface="ＭＳ Ｐゴシック" pitchFamily="34" charset="-128"/>
        </a:defRPr>
      </a:lvl5pPr>
      <a:lvl6pPr marL="457189" algn="l" rtl="0" fontAlgn="base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bg1"/>
          </a:solidFill>
          <a:latin typeface="Arial" pitchFamily="34" charset="0"/>
          <a:ea typeface="ＭＳ Ｐゴシック" pitchFamily="34" charset="-128"/>
        </a:defRPr>
      </a:lvl6pPr>
      <a:lvl7pPr marL="914377" algn="l" rtl="0" fontAlgn="base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bg1"/>
          </a:solidFill>
          <a:latin typeface="Arial" pitchFamily="34" charset="0"/>
          <a:ea typeface="ＭＳ Ｐゴシック" pitchFamily="34" charset="-128"/>
        </a:defRPr>
      </a:lvl7pPr>
      <a:lvl8pPr marL="1371566" algn="l" rtl="0" fontAlgn="base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bg1"/>
          </a:solidFill>
          <a:latin typeface="Arial" pitchFamily="34" charset="0"/>
          <a:ea typeface="ＭＳ Ｐゴシック" pitchFamily="34" charset="-128"/>
        </a:defRPr>
      </a:lvl8pPr>
      <a:lvl9pPr marL="1828754" algn="l" rtl="0" fontAlgn="base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bg1"/>
          </a:solidFill>
          <a:latin typeface="Arial" pitchFamily="34" charset="0"/>
          <a:ea typeface="ＭＳ Ｐゴシック" pitchFamily="34" charset="-128"/>
        </a:defRPr>
      </a:lvl9pPr>
    </p:titleStyle>
    <p:bodyStyle>
      <a:lvl1pPr marL="228594" indent="-228594" algn="l" rtl="0" eaLnBrk="0" fontAlgn="base" hangingPunct="0">
        <a:lnSpc>
          <a:spcPct val="90000"/>
        </a:lnSpc>
        <a:spcBef>
          <a:spcPct val="25000"/>
        </a:spcBef>
        <a:spcAft>
          <a:spcPct val="25000"/>
        </a:spcAft>
        <a:buClr>
          <a:schemeClr val="accent1">
            <a:lumMod val="50000"/>
          </a:schemeClr>
        </a:buClr>
        <a:buSzPct val="100000"/>
        <a:buFont typeface="Wingdings" pitchFamily="2" charset="2"/>
        <a:buChar char="§"/>
        <a:defRPr sz="2200">
          <a:solidFill>
            <a:srgbClr val="003366"/>
          </a:solidFill>
          <a:latin typeface="+mn-lt"/>
          <a:ea typeface="+mn-ea"/>
          <a:cs typeface="+mn-cs"/>
        </a:defRPr>
      </a:lvl1pPr>
      <a:lvl2pPr marL="458777" indent="-228594" algn="l" rtl="0" eaLnBrk="0" fontAlgn="base" hangingPunct="0">
        <a:lnSpc>
          <a:spcPct val="90000"/>
        </a:lnSpc>
        <a:spcBef>
          <a:spcPct val="5000"/>
        </a:spcBef>
        <a:spcAft>
          <a:spcPct val="25000"/>
        </a:spcAft>
        <a:buClr>
          <a:schemeClr val="accent1">
            <a:lumMod val="50000"/>
          </a:schemeClr>
        </a:buClr>
        <a:buFont typeface="Wingdings" pitchFamily="2" charset="2"/>
        <a:buChar char="§"/>
        <a:defRPr sz="2000">
          <a:solidFill>
            <a:srgbClr val="003366"/>
          </a:solidFill>
          <a:latin typeface="+mn-lt"/>
          <a:ea typeface="+mn-ea"/>
        </a:defRPr>
      </a:lvl2pPr>
      <a:lvl3pPr marL="630223" indent="-169858" algn="l" rtl="0" eaLnBrk="0" fontAlgn="base" hangingPunct="0">
        <a:lnSpc>
          <a:spcPct val="90000"/>
        </a:lnSpc>
        <a:spcBef>
          <a:spcPct val="5000"/>
        </a:spcBef>
        <a:spcAft>
          <a:spcPct val="25000"/>
        </a:spcAft>
        <a:buClr>
          <a:schemeClr val="accent1">
            <a:lumMod val="50000"/>
          </a:schemeClr>
        </a:buClr>
        <a:buFont typeface="Wingdings" pitchFamily="2" charset="2"/>
        <a:buChar char="§"/>
        <a:defRPr>
          <a:solidFill>
            <a:srgbClr val="003366"/>
          </a:solidFill>
          <a:latin typeface="+mn-lt"/>
          <a:ea typeface="+mn-ea"/>
        </a:defRPr>
      </a:lvl3pPr>
      <a:lvl4pPr marL="973114" indent="-228594" algn="l" rtl="0" eaLnBrk="0" fontAlgn="base" hangingPunct="0">
        <a:lnSpc>
          <a:spcPct val="95000"/>
        </a:lnSpc>
        <a:spcBef>
          <a:spcPct val="0"/>
        </a:spcBef>
        <a:spcAft>
          <a:spcPct val="30000"/>
        </a:spcAft>
        <a:buClr>
          <a:schemeClr val="accent1">
            <a:lumMod val="50000"/>
          </a:schemeClr>
        </a:buClr>
        <a:buSzPct val="100000"/>
        <a:buFont typeface="Wingdings" pitchFamily="2" charset="2"/>
        <a:buChar char="§"/>
        <a:defRPr>
          <a:solidFill>
            <a:srgbClr val="003366"/>
          </a:solidFill>
          <a:latin typeface="+mn-lt"/>
          <a:ea typeface="+mn-ea"/>
        </a:defRPr>
      </a:lvl4pPr>
      <a:lvl5pPr marL="1320767" indent="-219069" algn="l" rtl="0" eaLnBrk="0" fontAlgn="base" hangingPunct="0">
        <a:lnSpc>
          <a:spcPct val="95000"/>
        </a:lnSpc>
        <a:spcBef>
          <a:spcPct val="0"/>
        </a:spcBef>
        <a:spcAft>
          <a:spcPct val="30000"/>
        </a:spcAft>
        <a:buClr>
          <a:schemeClr val="accent1">
            <a:lumMod val="50000"/>
          </a:schemeClr>
        </a:buClr>
        <a:buFont typeface="Wingdings" pitchFamily="2" charset="2"/>
        <a:buChar char="§"/>
        <a:defRPr>
          <a:solidFill>
            <a:srgbClr val="003366"/>
          </a:solidFill>
          <a:latin typeface="+mn-lt"/>
          <a:ea typeface="+mn-ea"/>
        </a:defRPr>
      </a:lvl5pPr>
      <a:lvl6pPr marL="1777956" indent="-219069" algn="l" rtl="0" fontAlgn="base">
        <a:lnSpc>
          <a:spcPct val="95000"/>
        </a:lnSpc>
        <a:spcBef>
          <a:spcPct val="0"/>
        </a:spcBef>
        <a:spcAft>
          <a:spcPct val="30000"/>
        </a:spcAft>
        <a:buClr>
          <a:schemeClr val="bg2"/>
        </a:buClr>
        <a:buFont typeface="Wingdings" pitchFamily="2" charset="2"/>
        <a:buChar char="§"/>
        <a:defRPr>
          <a:solidFill>
            <a:srgbClr val="003366"/>
          </a:solidFill>
          <a:latin typeface="+mn-lt"/>
          <a:ea typeface="+mn-ea"/>
        </a:defRPr>
      </a:lvl6pPr>
      <a:lvl7pPr marL="2235144" indent="-219069" algn="l" rtl="0" fontAlgn="base">
        <a:lnSpc>
          <a:spcPct val="95000"/>
        </a:lnSpc>
        <a:spcBef>
          <a:spcPct val="0"/>
        </a:spcBef>
        <a:spcAft>
          <a:spcPct val="30000"/>
        </a:spcAft>
        <a:buClr>
          <a:schemeClr val="bg2"/>
        </a:buClr>
        <a:buFont typeface="Wingdings" pitchFamily="2" charset="2"/>
        <a:buChar char="§"/>
        <a:defRPr>
          <a:solidFill>
            <a:srgbClr val="003366"/>
          </a:solidFill>
          <a:latin typeface="+mn-lt"/>
          <a:ea typeface="+mn-ea"/>
        </a:defRPr>
      </a:lvl7pPr>
      <a:lvl8pPr marL="2692333" indent="-219069" algn="l" rtl="0" fontAlgn="base">
        <a:lnSpc>
          <a:spcPct val="95000"/>
        </a:lnSpc>
        <a:spcBef>
          <a:spcPct val="0"/>
        </a:spcBef>
        <a:spcAft>
          <a:spcPct val="30000"/>
        </a:spcAft>
        <a:buClr>
          <a:schemeClr val="bg2"/>
        </a:buClr>
        <a:buFont typeface="Wingdings" pitchFamily="2" charset="2"/>
        <a:buChar char="§"/>
        <a:defRPr>
          <a:solidFill>
            <a:srgbClr val="003366"/>
          </a:solidFill>
          <a:latin typeface="+mn-lt"/>
          <a:ea typeface="+mn-ea"/>
        </a:defRPr>
      </a:lvl8pPr>
      <a:lvl9pPr marL="3149521" indent="-219069" algn="l" rtl="0" fontAlgn="base">
        <a:lnSpc>
          <a:spcPct val="95000"/>
        </a:lnSpc>
        <a:spcBef>
          <a:spcPct val="0"/>
        </a:spcBef>
        <a:spcAft>
          <a:spcPct val="30000"/>
        </a:spcAft>
        <a:buClr>
          <a:schemeClr val="bg2"/>
        </a:buClr>
        <a:buFont typeface="Wingdings" pitchFamily="2" charset="2"/>
        <a:buChar char="§"/>
        <a:defRPr>
          <a:solidFill>
            <a:srgbClr val="003366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A4D7233-9131-FF40-AFB9-49EAF2C1DC64}"/>
              </a:ext>
            </a:extLst>
          </p:cNvPr>
          <p:cNvGrpSpPr/>
          <p:nvPr userDrawn="1"/>
        </p:nvGrpSpPr>
        <p:grpSpPr>
          <a:xfrm>
            <a:off x="0" y="0"/>
            <a:ext cx="12188376" cy="177800"/>
            <a:chOff x="0" y="0"/>
            <a:chExt cx="9141282" cy="285750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7FC2459C-3BCE-E84D-A799-5803BFA53123}"/>
                </a:ext>
              </a:extLst>
            </p:cNvPr>
            <p:cNvSpPr/>
            <p:nvPr userDrawn="1"/>
          </p:nvSpPr>
          <p:spPr>
            <a:xfrm>
              <a:off x="0" y="0"/>
              <a:ext cx="3200400" cy="285750"/>
            </a:xfrm>
            <a:prstGeom prst="rect">
              <a:avLst/>
            </a:prstGeom>
            <a:solidFill>
              <a:srgbClr val="00619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D76A929-EEC6-F544-9B6A-A0845E14DC76}"/>
                </a:ext>
              </a:extLst>
            </p:cNvPr>
            <p:cNvSpPr/>
            <p:nvPr userDrawn="1"/>
          </p:nvSpPr>
          <p:spPr>
            <a:xfrm>
              <a:off x="3225114" y="0"/>
              <a:ext cx="5916168" cy="28575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1" name="Line 9" descr="graphic line">
            <a:extLst>
              <a:ext uri="{FF2B5EF4-FFF2-40B4-BE49-F238E27FC236}">
                <a16:creationId xmlns:a16="http://schemas.microsoft.com/office/drawing/2014/main" id="{80B677BB-F4F5-DC42-B3B6-B5CF5AED7DF5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460248" y="6400800"/>
            <a:ext cx="11274552" cy="0"/>
          </a:xfrm>
          <a:prstGeom prst="line">
            <a:avLst/>
          </a:prstGeom>
          <a:noFill/>
          <a:ln w="3175" cmpd="sng">
            <a:solidFill>
              <a:schemeClr val="bg1">
                <a:lumMod val="65000"/>
              </a:schemeClr>
            </a:solidFill>
            <a:round/>
            <a:headEnd/>
            <a:tailEnd/>
          </a:ln>
          <a:effectLst/>
        </p:spPr>
        <p:txBody>
          <a:bodyPr lIns="0" tIns="0" rIns="0" bIns="0"/>
          <a:lstStyle/>
          <a:p>
            <a:pPr>
              <a:defRPr/>
            </a:pPr>
            <a:endParaRPr lang="en-US" dirty="0">
              <a:latin typeface="Arial" pitchFamily="34" charset="0"/>
            </a:endParaRPr>
          </a:p>
        </p:txBody>
      </p:sp>
      <p:sp>
        <p:nvSpPr>
          <p:cNvPr id="12" name="Rectangle 8">
            <a:extLst>
              <a:ext uri="{FF2B5EF4-FFF2-40B4-BE49-F238E27FC236}">
                <a16:creationId xmlns:a16="http://schemas.microsoft.com/office/drawing/2014/main" id="{73A2CA48-B7C7-2E46-A607-3F41A55C7D50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465983" y="6492240"/>
            <a:ext cx="268817" cy="1828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800">
                <a:solidFill>
                  <a:srgbClr val="006197"/>
                </a:solidFill>
                <a:latin typeface="Arial" pitchFamily="34" charset="0"/>
                <a:ea typeface="+mn-ea"/>
              </a:defRPr>
            </a:lvl1pPr>
          </a:lstStyle>
          <a:p>
            <a:pPr>
              <a:defRPr/>
            </a:pPr>
            <a:fld id="{28C7FD3F-1616-4589-B1BE-A3ED2AE0263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0C35F0F-7BD1-234C-ADC2-582D7E292408}"/>
              </a:ext>
            </a:extLst>
          </p:cNvPr>
          <p:cNvSpPr>
            <a:spLocks/>
          </p:cNvSpPr>
          <p:nvPr userDrawn="1"/>
        </p:nvSpPr>
        <p:spPr bwMode="auto">
          <a:xfrm>
            <a:off x="457200" y="6492240"/>
            <a:ext cx="6593839" cy="182880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marL="0" marR="0" lvl="0" indent="0" algn="l" defTabSz="1219170" rtl="0" eaLnBrk="1" fontAlgn="base" latinLnBrk="0" hangingPunct="1">
              <a:lnSpc>
                <a:spcPct val="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800" b="0" dirty="0">
                <a:solidFill>
                  <a:srgbClr val="006197"/>
                </a:solidFill>
                <a:latin typeface="Arial" pitchFamily="34" charset="0"/>
                <a:ea typeface="ヒラギノ角ゴ Pro W3" pitchFamily="-65" charset="-128"/>
                <a:sym typeface="Arial" pitchFamily="34" charset="0"/>
              </a:rPr>
              <a:t>IAAF 2020  / </a:t>
            </a:r>
            <a:r>
              <a:rPr lang="en-US" sz="800" b="0" dirty="0">
                <a:solidFill>
                  <a:srgbClr val="006197"/>
                </a:solidFill>
              </a:rPr>
              <a:t> </a:t>
            </a:r>
            <a:r>
              <a:rPr lang="en-US" sz="800" b="0" i="0" u="none" strike="noStrike" kern="1200" dirty="0">
                <a:solidFill>
                  <a:srgbClr val="006197"/>
                </a:solidFill>
                <a:effectLst/>
                <a:latin typeface="Arial" charset="0"/>
                <a:ea typeface="+mn-ea"/>
                <a:cs typeface="+mn-cs"/>
              </a:rPr>
              <a:t>General Services Administration  /  United States Census Bureau  /  Sponsored by the Federal CIO Council </a:t>
            </a:r>
            <a:endParaRPr lang="en-US" sz="800" dirty="0">
              <a:solidFill>
                <a:srgbClr val="006197"/>
              </a:solidFill>
              <a:latin typeface="Arial" pitchFamily="34" charset="0"/>
              <a:ea typeface="ヒラギノ角ゴ Pro W3" pitchFamily="-65" charset="-128"/>
              <a:sym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1800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87" r:id="rId2"/>
  </p:sldLayoutIdLst>
  <p:transition/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800" b="1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bg1"/>
          </a:solidFill>
          <a:latin typeface="Arial" pitchFamily="34" charset="0"/>
          <a:ea typeface="ＭＳ Ｐゴシック" pitchFamily="34" charset="-128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bg1"/>
          </a:solidFill>
          <a:latin typeface="Arial" pitchFamily="34" charset="0"/>
          <a:ea typeface="ＭＳ Ｐゴシック" pitchFamily="34" charset="-128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bg1"/>
          </a:solidFill>
          <a:latin typeface="Arial" pitchFamily="34" charset="0"/>
          <a:ea typeface="ＭＳ Ｐゴシック" pitchFamily="34" charset="-128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bg1"/>
          </a:solidFill>
          <a:latin typeface="Arial" pitchFamily="34" charset="0"/>
          <a:ea typeface="ＭＳ Ｐゴシック" pitchFamily="34" charset="-128"/>
        </a:defRPr>
      </a:lvl5pPr>
      <a:lvl6pPr marL="457189" algn="l" rtl="0" fontAlgn="base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bg1"/>
          </a:solidFill>
          <a:latin typeface="Arial" pitchFamily="34" charset="0"/>
          <a:ea typeface="ＭＳ Ｐゴシック" pitchFamily="34" charset="-128"/>
        </a:defRPr>
      </a:lvl6pPr>
      <a:lvl7pPr marL="914377" algn="l" rtl="0" fontAlgn="base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bg1"/>
          </a:solidFill>
          <a:latin typeface="Arial" pitchFamily="34" charset="0"/>
          <a:ea typeface="ＭＳ Ｐゴシック" pitchFamily="34" charset="-128"/>
        </a:defRPr>
      </a:lvl7pPr>
      <a:lvl8pPr marL="1371566" algn="l" rtl="0" fontAlgn="base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bg1"/>
          </a:solidFill>
          <a:latin typeface="Arial" pitchFamily="34" charset="0"/>
          <a:ea typeface="ＭＳ Ｐゴシック" pitchFamily="34" charset="-128"/>
        </a:defRPr>
      </a:lvl8pPr>
      <a:lvl9pPr marL="1828754" algn="l" rtl="0" fontAlgn="base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bg1"/>
          </a:solidFill>
          <a:latin typeface="Arial" pitchFamily="34" charset="0"/>
          <a:ea typeface="ＭＳ Ｐゴシック" pitchFamily="34" charset="-128"/>
        </a:defRPr>
      </a:lvl9pPr>
    </p:titleStyle>
    <p:bodyStyle>
      <a:lvl1pPr marL="228594" indent="-228594" algn="l" rtl="0" eaLnBrk="0" fontAlgn="base" hangingPunct="0">
        <a:lnSpc>
          <a:spcPct val="90000"/>
        </a:lnSpc>
        <a:spcBef>
          <a:spcPct val="25000"/>
        </a:spcBef>
        <a:spcAft>
          <a:spcPct val="25000"/>
        </a:spcAft>
        <a:buClr>
          <a:srgbClr val="003366"/>
        </a:buClr>
        <a:buSzPct val="100000"/>
        <a:buFont typeface="Wingdings" pitchFamily="2" charset="2"/>
        <a:buChar char="§"/>
        <a:defRPr sz="2000">
          <a:solidFill>
            <a:srgbClr val="003366"/>
          </a:solidFill>
          <a:latin typeface="+mn-lt"/>
          <a:ea typeface="+mn-ea"/>
          <a:cs typeface="+mn-cs"/>
        </a:defRPr>
      </a:lvl1pPr>
      <a:lvl2pPr marL="458777" indent="-228594" algn="l" rtl="0" eaLnBrk="0" fontAlgn="base" hangingPunct="0">
        <a:lnSpc>
          <a:spcPct val="90000"/>
        </a:lnSpc>
        <a:spcBef>
          <a:spcPct val="5000"/>
        </a:spcBef>
        <a:spcAft>
          <a:spcPct val="25000"/>
        </a:spcAft>
        <a:buClr>
          <a:srgbClr val="339900"/>
        </a:buClr>
        <a:buFont typeface="Wingdings" pitchFamily="2" charset="2"/>
        <a:buChar char="§"/>
        <a:defRPr>
          <a:solidFill>
            <a:srgbClr val="003366"/>
          </a:solidFill>
          <a:latin typeface="+mn-lt"/>
          <a:ea typeface="+mn-ea"/>
        </a:defRPr>
      </a:lvl2pPr>
      <a:lvl3pPr marL="630223" indent="-169858" algn="l" rtl="0" eaLnBrk="0" fontAlgn="base" hangingPunct="0">
        <a:lnSpc>
          <a:spcPct val="90000"/>
        </a:lnSpc>
        <a:spcBef>
          <a:spcPct val="5000"/>
        </a:spcBef>
        <a:spcAft>
          <a:spcPct val="25000"/>
        </a:spcAft>
        <a:buClr>
          <a:srgbClr val="79736A"/>
        </a:buClr>
        <a:buFont typeface="Wingdings" pitchFamily="2" charset="2"/>
        <a:buChar char="§"/>
        <a:defRPr>
          <a:solidFill>
            <a:srgbClr val="003366"/>
          </a:solidFill>
          <a:latin typeface="+mn-lt"/>
          <a:ea typeface="+mn-ea"/>
        </a:defRPr>
      </a:lvl3pPr>
      <a:lvl4pPr marL="973114" indent="-228594" algn="l" rtl="0" eaLnBrk="0" fontAlgn="base" hangingPunct="0">
        <a:lnSpc>
          <a:spcPct val="95000"/>
        </a:lnSpc>
        <a:spcBef>
          <a:spcPct val="0"/>
        </a:spcBef>
        <a:spcAft>
          <a:spcPct val="30000"/>
        </a:spcAft>
        <a:buClr>
          <a:srgbClr val="B90000"/>
        </a:buClr>
        <a:buSzPct val="100000"/>
        <a:buFont typeface="Wingdings" pitchFamily="2" charset="2"/>
        <a:buChar char="§"/>
        <a:defRPr>
          <a:solidFill>
            <a:srgbClr val="003366"/>
          </a:solidFill>
          <a:latin typeface="+mn-lt"/>
          <a:ea typeface="+mn-ea"/>
        </a:defRPr>
      </a:lvl4pPr>
      <a:lvl5pPr marL="1320767" indent="-219069" algn="l" rtl="0" eaLnBrk="0" fontAlgn="base" hangingPunct="0">
        <a:lnSpc>
          <a:spcPct val="95000"/>
        </a:lnSpc>
        <a:spcBef>
          <a:spcPct val="0"/>
        </a:spcBef>
        <a:spcAft>
          <a:spcPct val="30000"/>
        </a:spcAft>
        <a:buClr>
          <a:schemeClr val="bg2"/>
        </a:buClr>
        <a:buFont typeface="Wingdings" pitchFamily="2" charset="2"/>
        <a:buChar char="§"/>
        <a:defRPr>
          <a:solidFill>
            <a:srgbClr val="003366"/>
          </a:solidFill>
          <a:latin typeface="+mn-lt"/>
          <a:ea typeface="+mn-ea"/>
        </a:defRPr>
      </a:lvl5pPr>
      <a:lvl6pPr marL="1777956" indent="-219069" algn="l" rtl="0" fontAlgn="base">
        <a:lnSpc>
          <a:spcPct val="95000"/>
        </a:lnSpc>
        <a:spcBef>
          <a:spcPct val="0"/>
        </a:spcBef>
        <a:spcAft>
          <a:spcPct val="30000"/>
        </a:spcAft>
        <a:buClr>
          <a:schemeClr val="bg2"/>
        </a:buClr>
        <a:buFont typeface="Wingdings" pitchFamily="2" charset="2"/>
        <a:buChar char="§"/>
        <a:defRPr>
          <a:solidFill>
            <a:srgbClr val="003366"/>
          </a:solidFill>
          <a:latin typeface="+mn-lt"/>
          <a:ea typeface="+mn-ea"/>
        </a:defRPr>
      </a:lvl6pPr>
      <a:lvl7pPr marL="2235144" indent="-219069" algn="l" rtl="0" fontAlgn="base">
        <a:lnSpc>
          <a:spcPct val="95000"/>
        </a:lnSpc>
        <a:spcBef>
          <a:spcPct val="0"/>
        </a:spcBef>
        <a:spcAft>
          <a:spcPct val="30000"/>
        </a:spcAft>
        <a:buClr>
          <a:schemeClr val="bg2"/>
        </a:buClr>
        <a:buFont typeface="Wingdings" pitchFamily="2" charset="2"/>
        <a:buChar char="§"/>
        <a:defRPr>
          <a:solidFill>
            <a:srgbClr val="003366"/>
          </a:solidFill>
          <a:latin typeface="+mn-lt"/>
          <a:ea typeface="+mn-ea"/>
        </a:defRPr>
      </a:lvl7pPr>
      <a:lvl8pPr marL="2692333" indent="-219069" algn="l" rtl="0" fontAlgn="base">
        <a:lnSpc>
          <a:spcPct val="95000"/>
        </a:lnSpc>
        <a:spcBef>
          <a:spcPct val="0"/>
        </a:spcBef>
        <a:spcAft>
          <a:spcPct val="30000"/>
        </a:spcAft>
        <a:buClr>
          <a:schemeClr val="bg2"/>
        </a:buClr>
        <a:buFont typeface="Wingdings" pitchFamily="2" charset="2"/>
        <a:buChar char="§"/>
        <a:defRPr>
          <a:solidFill>
            <a:srgbClr val="003366"/>
          </a:solidFill>
          <a:latin typeface="+mn-lt"/>
          <a:ea typeface="+mn-ea"/>
        </a:defRPr>
      </a:lvl8pPr>
      <a:lvl9pPr marL="3149521" indent="-219069" algn="l" rtl="0" fontAlgn="base">
        <a:lnSpc>
          <a:spcPct val="95000"/>
        </a:lnSpc>
        <a:spcBef>
          <a:spcPct val="0"/>
        </a:spcBef>
        <a:spcAft>
          <a:spcPct val="30000"/>
        </a:spcAft>
        <a:buClr>
          <a:schemeClr val="bg2"/>
        </a:buClr>
        <a:buFont typeface="Wingdings" pitchFamily="2" charset="2"/>
        <a:buChar char="§"/>
        <a:defRPr>
          <a:solidFill>
            <a:srgbClr val="003366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jp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6.png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0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CACB9-8937-9B4C-BAE7-6F5F4E9F9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Annual Interagency </a:t>
            </a:r>
            <a:br>
              <a:rPr lang="en-US" dirty="0"/>
            </a:br>
            <a:r>
              <a:rPr lang="en-US" dirty="0"/>
              <a:t>Accessibility Forum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85C66B-9EDE-EF4D-9DA7-8020A15F9B90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sz="2400" dirty="0"/>
              <a:t>Enabling Missions through Accessible Technology – </a:t>
            </a:r>
            <a:br>
              <a:rPr lang="en-US" sz="2400" dirty="0"/>
            </a:br>
            <a:r>
              <a:rPr lang="en-US" sz="2400" dirty="0"/>
              <a:t>Leaving No One Behind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13F474-7F14-884D-B2D4-53B3E56B9204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October 6 &amp; 7, 2020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BCBC98-51B5-6844-B237-E7C0BC09EFB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33400" y="4885214"/>
            <a:ext cx="11049000" cy="1215056"/>
          </a:xfrm>
        </p:spPr>
        <p:txBody>
          <a:bodyPr/>
          <a:lstStyle/>
          <a:p>
            <a:r>
              <a:rPr lang="en-US" sz="3600" dirty="0"/>
              <a:t>10</a:t>
            </a:r>
            <a:r>
              <a:rPr lang="en-US" sz="3600" baseline="30000" dirty="0"/>
              <a:t>th</a:t>
            </a:r>
            <a:r>
              <a:rPr lang="en-US" sz="3600" dirty="0"/>
              <a:t> Anniversary of the Twenty-First Century Communications and Video Accessibility Act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90C7F9E-E907-5642-8C1D-0594BCF65A4A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Disability Rights Office – Federal Communications Commission</a:t>
            </a:r>
          </a:p>
        </p:txBody>
      </p:sp>
    </p:spTree>
    <p:extLst>
      <p:ext uri="{BB962C8B-B14F-4D97-AF65-F5344CB8AC3E}">
        <p14:creationId xmlns:p14="http://schemas.microsoft.com/office/powerpoint/2010/main" val="29457186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498DE-8F96-4FF0-A603-53BE1370EF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Commission’s Disability Rights Office</a:t>
            </a:r>
          </a:p>
        </p:txBody>
      </p:sp>
      <p:pic>
        <p:nvPicPr>
          <p:cNvPr id="5" name="Picture 4" descr="Seal of the Federal Communications Commission">
            <a:extLst>
              <a:ext uri="{FF2B5EF4-FFF2-40B4-BE49-F238E27FC236}">
                <a16:creationId xmlns:a16="http://schemas.microsoft.com/office/drawing/2014/main" id="{9F254C6B-3462-4946-AF71-CF68F5E601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54660" y="134682"/>
            <a:ext cx="822646" cy="82264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7EB7605-06DA-45DA-B3BF-4D6F5774F9FD}"/>
              </a:ext>
            </a:extLst>
          </p:cNvPr>
          <p:cNvSpPr txBox="1"/>
          <p:nvPr/>
        </p:nvSpPr>
        <p:spPr>
          <a:xfrm>
            <a:off x="685800" y="1676400"/>
            <a:ext cx="2667000" cy="378565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158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+mn-lt"/>
              </a:rPr>
              <a:t>Closing the digital divide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+mn-lt"/>
              </a:rPr>
              <a:t>Promoting innovation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+mn-lt"/>
              </a:rPr>
              <a:t>Protecting consumers and public safety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+mn-lt"/>
              </a:rPr>
              <a:t>Reforming the FCC’s processes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8449FD2B-16A4-4D29-90F9-407D67B6838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66694369"/>
              </p:ext>
            </p:extLst>
          </p:nvPr>
        </p:nvGraphicFramePr>
        <p:xfrm>
          <a:off x="457200" y="1371600"/>
          <a:ext cx="11277600" cy="4937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7" name="Picture 6" descr="A blue rocket">
            <a:extLst>
              <a:ext uri="{FF2B5EF4-FFF2-40B4-BE49-F238E27FC236}">
                <a16:creationId xmlns:a16="http://schemas.microsoft.com/office/drawing/2014/main" id="{320F2636-E084-4277-99E4-94650E2AABA4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579827" y="1688690"/>
            <a:ext cx="3383573" cy="338357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50B83C-8FF2-4A4E-8F46-95BE187D26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28C7FD3F-1616-4589-B1BE-A3ED2AE02632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7669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BE01A-BB18-4C34-9368-32EFA78128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17405"/>
            <a:ext cx="10515600" cy="457200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CVAA in a Nutshell</a:t>
            </a:r>
          </a:p>
        </p:txBody>
      </p:sp>
      <p:pic>
        <p:nvPicPr>
          <p:cNvPr id="7" name="Picture 6" descr="Seal of the Federal Communications Commission">
            <a:extLst>
              <a:ext uri="{FF2B5EF4-FFF2-40B4-BE49-F238E27FC236}">
                <a16:creationId xmlns:a16="http://schemas.microsoft.com/office/drawing/2014/main" id="{1F99B544-0CAA-7341-94E0-C633CA4C32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54660" y="134682"/>
            <a:ext cx="822646" cy="822646"/>
          </a:xfrm>
          <a:prstGeom prst="rect">
            <a:avLst/>
          </a:prstGeom>
        </p:spPr>
      </p:pic>
      <p:pic>
        <p:nvPicPr>
          <p:cNvPr id="5" name="Content Placeholder 4" descr="Collage of comminications technology such as mail, mobile voice,mobile email, satellite, and ground-based antenna.">
            <a:extLst>
              <a:ext uri="{FF2B5EF4-FFF2-40B4-BE49-F238E27FC236}">
                <a16:creationId xmlns:a16="http://schemas.microsoft.com/office/drawing/2014/main" id="{FB0BC8B5-F068-4C30-856C-AF2B18555B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79652" y="1371600"/>
            <a:ext cx="4641495" cy="4937760"/>
          </a:xfrm>
          <a:prstGeom prst="rect">
            <a:avLst/>
          </a:prstGeom>
          <a:noFill/>
        </p:spPr>
      </p:pic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733C5225-A95F-4146-8D3E-746BC0479B8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248400" y="1371600"/>
            <a:ext cx="5486400" cy="4953000"/>
          </a:xfrm>
        </p:spPr>
        <p:txBody>
          <a:bodyPr/>
          <a:lstStyle/>
          <a:p>
            <a:r>
              <a:rPr lang="en-US" sz="3200" dirty="0"/>
              <a:t>Purpose of CVAA?</a:t>
            </a:r>
          </a:p>
          <a:p>
            <a:r>
              <a:rPr lang="en-US" sz="3200" dirty="0"/>
              <a:t>Amends the Communications Act</a:t>
            </a:r>
          </a:p>
          <a:p>
            <a:r>
              <a:rPr lang="en-US" sz="3200" dirty="0"/>
              <a:t>Title I – Communications Access</a:t>
            </a:r>
          </a:p>
          <a:p>
            <a:r>
              <a:rPr lang="en-US" sz="3200" dirty="0"/>
              <a:t>Title II – Video Programming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6BC584-C5EA-4030-A530-37B81C17A0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65983" y="6492240"/>
            <a:ext cx="268817" cy="182880"/>
          </a:xfrm>
        </p:spPr>
        <p:txBody>
          <a:bodyPr wrap="square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28C7FD3F-1616-4589-B1BE-A3ED2AE02632}" type="slidenum">
              <a:rPr lang="en-US" smtClean="0"/>
              <a:pPr>
                <a:spcAft>
                  <a:spcPts val="600"/>
                </a:spcAft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076872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09ADC-D263-4700-9E9A-DC030AEF7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CVAA Title I:  Communication Access</a:t>
            </a:r>
          </a:p>
        </p:txBody>
      </p:sp>
      <p:pic>
        <p:nvPicPr>
          <p:cNvPr id="12" name="Picture 11" descr="Seal of the Federal Communications Commission">
            <a:extLst>
              <a:ext uri="{FF2B5EF4-FFF2-40B4-BE49-F238E27FC236}">
                <a16:creationId xmlns:a16="http://schemas.microsoft.com/office/drawing/2014/main" id="{61A8CD7C-3AB3-1046-AD30-9626A50116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54660" y="134682"/>
            <a:ext cx="822646" cy="822646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8F1E60-85CD-4F48-8F7E-EC60DCCEA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71600"/>
            <a:ext cx="7239000" cy="4937760"/>
          </a:xfrm>
        </p:spPr>
        <p:txBody>
          <a:bodyPr lIns="91440" tIns="45720" rIns="91440" bIns="45720" anchor="t"/>
          <a:lstStyle/>
          <a:p>
            <a:pPr marL="227965" indent="-227965"/>
            <a:r>
              <a:rPr lang="en-US" dirty="0"/>
              <a:t>Advanced Communications Services</a:t>
            </a:r>
          </a:p>
          <a:p>
            <a:pPr marL="227965" indent="-227965"/>
            <a:r>
              <a:rPr lang="en-US" dirty="0"/>
              <a:t>Internet browsers on mobile phones</a:t>
            </a:r>
            <a:endParaRPr lang="en-US" dirty="0">
              <a:cs typeface="Arial"/>
            </a:endParaRPr>
          </a:p>
          <a:p>
            <a:pPr marL="227965" indent="-227965"/>
            <a:r>
              <a:rPr lang="en-US" dirty="0"/>
              <a:t>Telecommunications Relay Services</a:t>
            </a:r>
            <a:endParaRPr lang="en-US" dirty="0">
              <a:cs typeface="Arial"/>
            </a:endParaRPr>
          </a:p>
          <a:p>
            <a:pPr marL="227965" indent="-227965"/>
            <a:r>
              <a:rPr lang="en-US" dirty="0"/>
              <a:t>Equipment for deafblind individuals</a:t>
            </a:r>
            <a:endParaRPr lang="en-US" dirty="0">
              <a:cs typeface="Arial"/>
            </a:endParaRPr>
          </a:p>
          <a:p>
            <a:pPr marL="227965" indent="-227965"/>
            <a:r>
              <a:rPr lang="en-US" dirty="0"/>
              <a:t>Hearing aid compatibility rules</a:t>
            </a:r>
            <a:endParaRPr lang="en-US" dirty="0">
              <a:cs typeface="Arial"/>
            </a:endParaRPr>
          </a:p>
          <a:p>
            <a:pPr marL="227965" indent="-227965"/>
            <a:r>
              <a:rPr lang="en-US" dirty="0"/>
              <a:t>Next Generation 9-1-1 services</a:t>
            </a:r>
            <a:endParaRPr lang="en-US" dirty="0">
              <a:cs typeface="Arial"/>
            </a:endParaRPr>
          </a:p>
          <a:p>
            <a:pPr marL="227965" indent="-227965"/>
            <a:endParaRPr lang="en-US" dirty="0">
              <a:cs typeface="Arial"/>
            </a:endParaRPr>
          </a:p>
        </p:txBody>
      </p:sp>
      <p:grpSp>
        <p:nvGrpSpPr>
          <p:cNvPr id="8" name="Group 7" descr="An arrow pointing from a TTY symbol to a telecommunications relay symbol">
            <a:extLst>
              <a:ext uri="{FF2B5EF4-FFF2-40B4-BE49-F238E27FC236}">
                <a16:creationId xmlns:a16="http://schemas.microsoft.com/office/drawing/2014/main" id="{E29EFDDD-73CC-40EC-9F4A-303E3A4AE46F}"/>
              </a:ext>
            </a:extLst>
          </p:cNvPr>
          <p:cNvGrpSpPr/>
          <p:nvPr/>
        </p:nvGrpSpPr>
        <p:grpSpPr>
          <a:xfrm rot="2200489">
            <a:off x="8200414" y="2185483"/>
            <a:ext cx="3346870" cy="951445"/>
            <a:chOff x="6629400" y="2567957"/>
            <a:chExt cx="6326875" cy="1722085"/>
          </a:xfrm>
        </p:grpSpPr>
        <p:pic>
          <p:nvPicPr>
            <p:cNvPr id="2050" name="Picture 2" descr="tty&quot; American Sign Language (ASL)">
              <a:extLst>
                <a:ext uri="{FF2B5EF4-FFF2-40B4-BE49-F238E27FC236}">
                  <a16:creationId xmlns:a16="http://schemas.microsoft.com/office/drawing/2014/main" id="{6DA9E68C-5D0A-4544-AE33-8C0FDDAF4F1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29400" y="2567957"/>
              <a:ext cx="1737060" cy="17220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0CF85A89-78F8-4F63-AEA2-E2E78C12C90A}"/>
                </a:ext>
              </a:extLst>
            </p:cNvPr>
            <p:cNvGrpSpPr/>
            <p:nvPr/>
          </p:nvGrpSpPr>
          <p:grpSpPr>
            <a:xfrm>
              <a:off x="8989322" y="2688371"/>
              <a:ext cx="3966953" cy="1382366"/>
              <a:chOff x="5578419" y="5343416"/>
              <a:chExt cx="3966953" cy="1382366"/>
            </a:xfrm>
          </p:grpSpPr>
          <p:pic>
            <p:nvPicPr>
              <p:cNvPr id="10" name="Picture 9" descr="Italicized capital letter T with four lines to its left" title="Universal symbol for Real Time Text">
                <a:extLst>
                  <a:ext uri="{FF2B5EF4-FFF2-40B4-BE49-F238E27FC236}">
                    <a16:creationId xmlns:a16="http://schemas.microsoft.com/office/drawing/2014/main" id="{275BB450-BC43-4733-AF3E-5621E37FF10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217344" y="5370585"/>
                <a:ext cx="1328028" cy="1328028"/>
              </a:xfrm>
              <a:prstGeom prst="rect">
                <a:avLst/>
              </a:prstGeom>
            </p:spPr>
          </p:pic>
          <p:pic>
            <p:nvPicPr>
              <p:cNvPr id="11" name="Picture 4" title="Arrow pointing to the Right">
                <a:extLst>
                  <a:ext uri="{FF2B5EF4-FFF2-40B4-BE49-F238E27FC236}">
                    <a16:creationId xmlns:a16="http://schemas.microsoft.com/office/drawing/2014/main" id="{23DD0BF0-A9D8-4CCA-8107-F529294FE91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578419" y="5343416"/>
                <a:ext cx="1812839" cy="138236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pic>
        <p:nvPicPr>
          <p:cNvPr id="7" name="Picture 6" descr="A red sign that reads &quot;next generation 911.&quot;" title="Next Generation 911">
            <a:extLst>
              <a:ext uri="{FF2B5EF4-FFF2-40B4-BE49-F238E27FC236}">
                <a16:creationId xmlns:a16="http://schemas.microsoft.com/office/drawing/2014/main" id="{7427F74A-B38F-4109-B4A7-C3D5EA8E60E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7552" y="4419600"/>
            <a:ext cx="1477005" cy="16764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ED66F1-A284-4A34-8A72-5637589958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28C7FD3F-1616-4589-B1BE-A3ED2AE02632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94416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E3AAE-BD77-4EB8-91E3-EDB31ED1E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17405"/>
            <a:ext cx="10515600" cy="877152"/>
          </a:xfrm>
        </p:spPr>
        <p:txBody>
          <a:bodyPr/>
          <a:lstStyle/>
          <a:p>
            <a:r>
              <a:rPr lang="en-US" dirty="0">
                <a:ea typeface="+mj-lt"/>
                <a:cs typeface="+mj-lt"/>
              </a:rPr>
              <a:t>CVAA Title I:  Communication Access</a:t>
            </a:r>
            <a:endParaRPr lang="en-US" b="0" dirty="0">
              <a:ea typeface="+mj-lt"/>
              <a:cs typeface="+mj-lt"/>
            </a:endParaRPr>
          </a:p>
          <a:p>
            <a:endParaRPr lang="en-US" dirty="0">
              <a:cs typeface="Arial"/>
            </a:endParaRPr>
          </a:p>
        </p:txBody>
      </p:sp>
      <p:pic>
        <p:nvPicPr>
          <p:cNvPr id="10" name="Picture 9" descr="Seal of the Federal Communications Commission">
            <a:extLst>
              <a:ext uri="{FF2B5EF4-FFF2-40B4-BE49-F238E27FC236}">
                <a16:creationId xmlns:a16="http://schemas.microsoft.com/office/drawing/2014/main" id="{D5353FFF-3A0E-3F41-9D9F-AA43289BCD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54660" y="134682"/>
            <a:ext cx="822646" cy="822646"/>
          </a:xfrm>
          <a:prstGeom prst="rect">
            <a:avLst/>
          </a:prstGeom>
        </p:spPr>
      </p:pic>
      <p:pic>
        <p:nvPicPr>
          <p:cNvPr id="8" name="Content Placeholder 5" descr="Drawing of a TTY user typing to a Relay Operator, who is speaking to a pizza shop. Arrows indicate the direction of the call is from TTY User to Relay Operator to Pizza Maker. " title="Relay user ordering a pizza">
            <a:extLst>
              <a:ext uri="{FF2B5EF4-FFF2-40B4-BE49-F238E27FC236}">
                <a16:creationId xmlns:a16="http://schemas.microsoft.com/office/drawing/2014/main" id="{89E7A118-B807-4178-909E-006B7A0B57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27964" y="1436205"/>
            <a:ext cx="4976582" cy="4128116"/>
          </a:xfrm>
          <a:prstGeom prst="rect">
            <a:avLst/>
          </a:prstGeom>
        </p:spPr>
      </p:pic>
      <p:pic>
        <p:nvPicPr>
          <p:cNvPr id="6" name="Picture 5" descr="Picture of a braillewriter with a braille display connect to a cell phone." title="Braille writing and a Cell Phone">
            <a:extLst>
              <a:ext uri="{FF2B5EF4-FFF2-40B4-BE49-F238E27FC236}">
                <a16:creationId xmlns:a16="http://schemas.microsoft.com/office/drawing/2014/main" id="{D7BCA5D0-1524-4604-A010-5995819DE1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0790" y="1438737"/>
            <a:ext cx="3491203" cy="3404318"/>
          </a:xfrm>
          <a:prstGeom prst="rect">
            <a:avLst/>
          </a:prstGeom>
        </p:spPr>
      </p:pic>
      <p:pic>
        <p:nvPicPr>
          <p:cNvPr id="9" name="Picture 8" descr="Drawing of a cell phone and a hearing aid with arrows pointing from one to another indicating compatibility." title="Cell Phone and Hearing Aid">
            <a:extLst>
              <a:ext uri="{FF2B5EF4-FFF2-40B4-BE49-F238E27FC236}">
                <a16:creationId xmlns:a16="http://schemas.microsoft.com/office/drawing/2014/main" id="{97BC84D4-4E81-4A58-9B19-40F2E6E9D5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2858" y="1435816"/>
            <a:ext cx="2847023" cy="1856070"/>
          </a:xfrm>
          <a:prstGeom prst="rect">
            <a:avLst/>
          </a:prstGeom>
        </p:spPr>
      </p:pic>
      <p:pic>
        <p:nvPicPr>
          <p:cNvPr id="4" name="Picture 4" descr="A close up of a caption telephone with a text message on a large screen. ">
            <a:extLst>
              <a:ext uri="{FF2B5EF4-FFF2-40B4-BE49-F238E27FC236}">
                <a16:creationId xmlns:a16="http://schemas.microsoft.com/office/drawing/2014/main" id="{A4DE4089-A433-4C38-8C4B-FE22A78890B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05900" y="3495368"/>
            <a:ext cx="2743200" cy="27432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C273399-ECCD-4102-BC99-3C847F8F44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28C7FD3F-1616-4589-B1BE-A3ED2AE02632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558051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B98E7-651C-4BA4-8422-FC6D26494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CVAA Title II:  Video Programming</a:t>
            </a:r>
          </a:p>
        </p:txBody>
      </p:sp>
      <p:pic>
        <p:nvPicPr>
          <p:cNvPr id="8" name="Picture 7" descr="Seal of the Federal Communications Commission">
            <a:extLst>
              <a:ext uri="{FF2B5EF4-FFF2-40B4-BE49-F238E27FC236}">
                <a16:creationId xmlns:a16="http://schemas.microsoft.com/office/drawing/2014/main" id="{E44D5C59-1BC4-5441-B9B4-7ACE63B935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54660" y="134682"/>
            <a:ext cx="822646" cy="822646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AC473A-5C4B-40B8-8268-570D646CA0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300"/>
              </a:spcBef>
              <a:spcAft>
                <a:spcPts val="600"/>
              </a:spcAft>
            </a:pPr>
            <a:r>
              <a:rPr lang="en-US" dirty="0"/>
              <a:t>Closed Captioning for Video Programming</a:t>
            </a:r>
          </a:p>
          <a:p>
            <a:pPr lvl="1">
              <a:spcBef>
                <a:spcPts val="300"/>
              </a:spcBef>
              <a:spcAft>
                <a:spcPts val="600"/>
              </a:spcAft>
            </a:pPr>
            <a:r>
              <a:rPr lang="en-US" dirty="0"/>
              <a:t>FCC Rule for TV - 47 C.F.R. § 79.1</a:t>
            </a:r>
          </a:p>
          <a:p>
            <a:pPr lvl="1">
              <a:spcBef>
                <a:spcPts val="300"/>
              </a:spcBef>
              <a:spcAft>
                <a:spcPts val="600"/>
              </a:spcAft>
            </a:pPr>
            <a:r>
              <a:rPr lang="en-US" dirty="0"/>
              <a:t>FCC Rule for Internet - 47 C.F.R. § 79.4</a:t>
            </a:r>
          </a:p>
          <a:p>
            <a:pPr>
              <a:spcBef>
                <a:spcPts val="300"/>
              </a:spcBef>
              <a:spcAft>
                <a:spcPts val="600"/>
              </a:spcAft>
            </a:pPr>
            <a:r>
              <a:rPr lang="en-US" dirty="0"/>
              <a:t>Audio Description </a:t>
            </a:r>
          </a:p>
          <a:p>
            <a:pPr lvl="1">
              <a:spcBef>
                <a:spcPts val="300"/>
              </a:spcBef>
              <a:spcAft>
                <a:spcPts val="600"/>
              </a:spcAft>
            </a:pPr>
            <a:r>
              <a:rPr lang="en-US" dirty="0"/>
              <a:t>FCC Rule for TV – 47 C.F.R. § 79.3</a:t>
            </a:r>
          </a:p>
          <a:p>
            <a:pPr>
              <a:spcBef>
                <a:spcPts val="300"/>
              </a:spcBef>
              <a:spcAft>
                <a:spcPts val="600"/>
              </a:spcAft>
            </a:pPr>
            <a:r>
              <a:rPr lang="en-US" dirty="0"/>
              <a:t>Emergency Information – </a:t>
            </a:r>
            <a:r>
              <a:rPr lang="en-US" sz="2600" dirty="0"/>
              <a:t>47 C.F.R. § 79.2</a:t>
            </a:r>
          </a:p>
          <a:p>
            <a:pPr>
              <a:spcBef>
                <a:spcPts val="300"/>
              </a:spcBef>
              <a:spcAft>
                <a:spcPts val="600"/>
              </a:spcAft>
            </a:pPr>
            <a:r>
              <a:rPr lang="en-US" dirty="0"/>
              <a:t>User Interfaces and Program Guides</a:t>
            </a:r>
            <a:r>
              <a:rPr lang="en-US"/>
              <a:t> </a:t>
            </a:r>
          </a:p>
          <a:p>
            <a:pPr lvl="1">
              <a:spcBef>
                <a:spcPts val="300"/>
              </a:spcBef>
              <a:spcAft>
                <a:spcPts val="600"/>
              </a:spcAft>
            </a:pPr>
            <a:r>
              <a:rPr lang="en-US" dirty="0"/>
              <a:t>47 C.F.R. </a:t>
            </a:r>
            <a:r>
              <a:rPr lang="en-US"/>
              <a:t>§ </a:t>
            </a:r>
            <a:r>
              <a:rPr lang="en-US" dirty="0"/>
              <a:t>79.107-109</a:t>
            </a:r>
          </a:p>
        </p:txBody>
      </p:sp>
      <p:pic>
        <p:nvPicPr>
          <p:cNvPr id="7" name="Picture 6" descr="Closed Captions (CC) logo">
            <a:extLst>
              <a:ext uri="{FF2B5EF4-FFF2-40B4-BE49-F238E27FC236}">
                <a16:creationId xmlns:a16="http://schemas.microsoft.com/office/drawing/2014/main" id="{95CE916C-B369-489F-AD1F-5F5BFDD3D7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15400" y="2363393"/>
            <a:ext cx="1535104" cy="1153886"/>
          </a:xfrm>
          <a:prstGeom prst="rect">
            <a:avLst/>
          </a:prstGeom>
        </p:spPr>
      </p:pic>
      <p:pic>
        <p:nvPicPr>
          <p:cNvPr id="1026" name="Picture 2" descr="Audio Descriptions (AD) logo">
            <a:extLst>
              <a:ext uri="{FF2B5EF4-FFF2-40B4-BE49-F238E27FC236}">
                <a16:creationId xmlns:a16="http://schemas.microsoft.com/office/drawing/2014/main" id="{3A71A412-EAA1-4335-8D19-742BED8AF5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5401" y="4114275"/>
            <a:ext cx="1535104" cy="1535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BCDEC4-B483-4AE6-BB1D-66B42484D5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28C7FD3F-1616-4589-B1BE-A3ED2AE02632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6576097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01074-EFC5-4F08-9ABC-F44D88E222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17405"/>
            <a:ext cx="10515600" cy="457200"/>
          </a:xfrm>
        </p:spPr>
        <p:txBody>
          <a:bodyPr/>
          <a:lstStyle/>
          <a:p>
            <a:r>
              <a:rPr lang="en-US" dirty="0"/>
              <a:t>CVAA Title II:  Video Programming</a:t>
            </a:r>
            <a:endParaRPr lang="en-US"/>
          </a:p>
        </p:txBody>
      </p:sp>
      <p:pic>
        <p:nvPicPr>
          <p:cNvPr id="6" name="Picture 5" descr="Seal of the Federal Communications Commission">
            <a:extLst>
              <a:ext uri="{FF2B5EF4-FFF2-40B4-BE49-F238E27FC236}">
                <a16:creationId xmlns:a16="http://schemas.microsoft.com/office/drawing/2014/main" id="{3E66BD6F-35CB-F347-A383-53970357CB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54660" y="134682"/>
            <a:ext cx="822646" cy="822646"/>
          </a:xfrm>
          <a:prstGeom prst="rect">
            <a:avLst/>
          </a:prstGeom>
        </p:spPr>
      </p:pic>
      <p:pic>
        <p:nvPicPr>
          <p:cNvPr id="1026" name="Picture 2" descr="A TV weather man in front of a weather map with bad captioning: my cats got weeded down again. Other and said they don't get what it down. ">
            <a:extLst>
              <a:ext uri="{FF2B5EF4-FFF2-40B4-BE49-F238E27FC236}">
                <a16:creationId xmlns:a16="http://schemas.microsoft.com/office/drawing/2014/main" id="{C4BE4EBF-1907-47D2-90FE-4C62ED635C9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073" y="2057400"/>
            <a:ext cx="4953000" cy="4000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Four different remote controls, each having a different number and layout of buttons and functions. ">
            <a:extLst>
              <a:ext uri="{FF2B5EF4-FFF2-40B4-BE49-F238E27FC236}">
                <a16:creationId xmlns:a16="http://schemas.microsoft.com/office/drawing/2014/main" id="{BD5A1566-8369-4586-BF09-998F4E20AD2C}"/>
              </a:ext>
            </a:extLst>
          </p:cNvPr>
          <p:cNvPicPr>
            <a:picLocks noGrp="1" noChangeAspect="1" noChangeArrowheads="1"/>
          </p:cNvPicPr>
          <p:nvPr>
            <p:ph sz="quarter" idx="10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1535" y="2131629"/>
            <a:ext cx="5136055" cy="38520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9F7FAC-D9C1-474D-9179-67B16648A9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28C7FD3F-1616-4589-B1BE-A3ED2AE02632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6073612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8912A-6801-47DC-AF97-AAC214A51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Resources </a:t>
            </a:r>
          </a:p>
        </p:txBody>
      </p:sp>
      <p:pic>
        <p:nvPicPr>
          <p:cNvPr id="6" name="Picture 5" descr="Seal of the Federal Communications Commission">
            <a:extLst>
              <a:ext uri="{FF2B5EF4-FFF2-40B4-BE49-F238E27FC236}">
                <a16:creationId xmlns:a16="http://schemas.microsoft.com/office/drawing/2014/main" id="{7841AA2B-0246-9041-B0B6-ED9163D71A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54660" y="134682"/>
            <a:ext cx="822646" cy="822646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84B893-21F4-425D-8551-77EBE8814F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Subscribe to AccessInfo@fcc.gov. </a:t>
            </a:r>
          </a:p>
          <a:p>
            <a:r>
              <a:rPr lang="en-US" dirty="0"/>
              <a:t>Visit FCC Disability Rights Office webpage:  	</a:t>
            </a:r>
            <a:r>
              <a:rPr lang="en-US" u="sng" dirty="0"/>
              <a:t>www.fcc.gov/accessibility</a:t>
            </a:r>
            <a:r>
              <a:rPr lang="en-US" dirty="0"/>
              <a:t>.</a:t>
            </a:r>
          </a:p>
          <a:p>
            <a:r>
              <a:rPr lang="en-US" dirty="0"/>
              <a:t>Contact FCC DRO at:</a:t>
            </a:r>
          </a:p>
          <a:p>
            <a:pPr lvl="1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	</a:t>
            </a:r>
            <a:r>
              <a:rPr lang="en-US" u="sng" dirty="0"/>
              <a:t>DRO@fcc.gov</a:t>
            </a:r>
            <a:r>
              <a:rPr lang="en-US" dirty="0"/>
              <a:t>  (e-mail)</a:t>
            </a:r>
          </a:p>
          <a:p>
            <a:pPr lvl="1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	844-432-2275 (videophone)</a:t>
            </a:r>
          </a:p>
          <a:p>
            <a:pPr lvl="1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	202-418-2517 (voice) </a:t>
            </a:r>
          </a:p>
          <a:p>
            <a:r>
              <a:rPr lang="en-US" dirty="0"/>
              <a:t>Online Complaint Form:  </a:t>
            </a:r>
            <a:r>
              <a:rPr lang="en-US" u="sng" dirty="0"/>
              <a:t>www.fcc.gov/complaints</a:t>
            </a:r>
            <a:r>
              <a:rPr lang="en-US" dirty="0"/>
              <a:t>.</a:t>
            </a:r>
          </a:p>
          <a:p>
            <a:pPr marL="0" indent="0" algn="ctr">
              <a:buNone/>
            </a:pPr>
            <a:r>
              <a:rPr lang="en-US" dirty="0"/>
              <a:t>THANK </a:t>
            </a:r>
            <a:r>
              <a:rPr lang="en-US" b="1" dirty="0"/>
              <a:t>YOU</a:t>
            </a:r>
            <a:r>
              <a:rPr lang="en-US" dirty="0"/>
              <a:t> FOR MAKING A DIFFERENCE.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4850DA-18CB-4BE4-891C-11F6058908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28C7FD3F-1616-4589-B1BE-A3ED2AE02632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8688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Master Cover Slide">
  <a:themeElements>
    <a:clrScheme name="Custom 3">
      <a:dk1>
        <a:srgbClr val="000000"/>
      </a:dk1>
      <a:lt1>
        <a:srgbClr val="FFFFFF"/>
      </a:lt1>
      <a:dk2>
        <a:srgbClr val="0023A0"/>
      </a:dk2>
      <a:lt2>
        <a:srgbClr val="B2B2B2"/>
      </a:lt2>
      <a:accent1>
        <a:srgbClr val="667BC6"/>
      </a:accent1>
      <a:accent2>
        <a:srgbClr val="B2BDE3"/>
      </a:accent2>
      <a:accent3>
        <a:srgbClr val="FFFFFF"/>
      </a:accent3>
      <a:accent4>
        <a:srgbClr val="000000"/>
      </a:accent4>
      <a:accent5>
        <a:srgbClr val="B8BFDF"/>
      </a:accent5>
      <a:accent6>
        <a:srgbClr val="A1ABCE"/>
      </a:accent6>
      <a:hlink>
        <a:srgbClr val="0432FF"/>
      </a:hlink>
      <a:folHlink>
        <a:srgbClr val="0432F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ontent Layout">
  <a:themeElements>
    <a:clrScheme name="Custom 3">
      <a:dk1>
        <a:srgbClr val="000000"/>
      </a:dk1>
      <a:lt1>
        <a:srgbClr val="FFFFFF"/>
      </a:lt1>
      <a:dk2>
        <a:srgbClr val="0023A0"/>
      </a:dk2>
      <a:lt2>
        <a:srgbClr val="B2B2B2"/>
      </a:lt2>
      <a:accent1>
        <a:srgbClr val="667BC6"/>
      </a:accent1>
      <a:accent2>
        <a:srgbClr val="B2BDE3"/>
      </a:accent2>
      <a:accent3>
        <a:srgbClr val="FFFFFF"/>
      </a:accent3>
      <a:accent4>
        <a:srgbClr val="000000"/>
      </a:accent4>
      <a:accent5>
        <a:srgbClr val="B8BFDF"/>
      </a:accent5>
      <a:accent6>
        <a:srgbClr val="A1ABCE"/>
      </a:accent6>
      <a:hlink>
        <a:srgbClr val="0432FF"/>
      </a:hlink>
      <a:folHlink>
        <a:srgbClr val="0432FF"/>
      </a:folHlink>
    </a:clrScheme>
    <a:fontScheme name="Layout Slide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defRPr sz="1400" b="1" dirty="0" err="1">
            <a:solidFill>
              <a:srgbClr val="000000"/>
            </a:solidFill>
            <a:latin typeface="Gill Sans MT" pitchFamily="34" charset="0"/>
          </a:defRPr>
        </a:defPPr>
      </a:lstStyle>
    </a:txDef>
  </a:objectDefaults>
  <a:extraClrSchemeLst>
    <a:extraClrScheme>
      <a:clrScheme name="Layout Slide 1">
        <a:dk1>
          <a:srgbClr val="000000"/>
        </a:dk1>
        <a:lt1>
          <a:srgbClr val="FFFFFF"/>
        </a:lt1>
        <a:dk2>
          <a:srgbClr val="0023A0"/>
        </a:dk2>
        <a:lt2>
          <a:srgbClr val="B2B2B2"/>
        </a:lt2>
        <a:accent1>
          <a:srgbClr val="667BC6"/>
        </a:accent1>
        <a:accent2>
          <a:srgbClr val="B2BDE3"/>
        </a:accent2>
        <a:accent3>
          <a:srgbClr val="FFFFFF"/>
        </a:accent3>
        <a:accent4>
          <a:srgbClr val="000000"/>
        </a:accent4>
        <a:accent5>
          <a:srgbClr val="B8BFDF"/>
        </a:accent5>
        <a:accent6>
          <a:srgbClr val="A1ABCE"/>
        </a:accent6>
        <a:hlink>
          <a:srgbClr val="FFA000"/>
        </a:hlink>
        <a:folHlink>
          <a:srgbClr val="FFC6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yout Slide 2">
        <a:dk1>
          <a:srgbClr val="000000"/>
        </a:dk1>
        <a:lt1>
          <a:srgbClr val="FFFFFF"/>
        </a:lt1>
        <a:dk2>
          <a:srgbClr val="0023A0"/>
        </a:dk2>
        <a:lt2>
          <a:srgbClr val="B2B2B2"/>
        </a:lt2>
        <a:accent1>
          <a:srgbClr val="70008A"/>
        </a:accent1>
        <a:accent2>
          <a:srgbClr val="B90000"/>
        </a:accent2>
        <a:accent3>
          <a:srgbClr val="FFFFFF"/>
        </a:accent3>
        <a:accent4>
          <a:srgbClr val="000000"/>
        </a:accent4>
        <a:accent5>
          <a:srgbClr val="BBAAC4"/>
        </a:accent5>
        <a:accent6>
          <a:srgbClr val="A70000"/>
        </a:accent6>
        <a:hlink>
          <a:srgbClr val="FFA000"/>
        </a:hlink>
        <a:folHlink>
          <a:srgbClr val="00874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yout Slide 3">
        <a:dk1>
          <a:srgbClr val="000000"/>
        </a:dk1>
        <a:lt1>
          <a:srgbClr val="B2B2B2"/>
        </a:lt1>
        <a:dk2>
          <a:srgbClr val="0023A0"/>
        </a:dk2>
        <a:lt2>
          <a:srgbClr val="FFFFFF"/>
        </a:lt2>
        <a:accent1>
          <a:srgbClr val="70008A"/>
        </a:accent1>
        <a:accent2>
          <a:srgbClr val="B90000"/>
        </a:accent2>
        <a:accent3>
          <a:srgbClr val="D5D5D5"/>
        </a:accent3>
        <a:accent4>
          <a:srgbClr val="000000"/>
        </a:accent4>
        <a:accent5>
          <a:srgbClr val="BBAAC4"/>
        </a:accent5>
        <a:accent6>
          <a:srgbClr val="A70000"/>
        </a:accent6>
        <a:hlink>
          <a:srgbClr val="FFA000"/>
        </a:hlink>
        <a:folHlink>
          <a:srgbClr val="00874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yout Slide 4">
        <a:dk1>
          <a:srgbClr val="000000"/>
        </a:dk1>
        <a:lt1>
          <a:srgbClr val="FFFFFF"/>
        </a:lt1>
        <a:dk2>
          <a:srgbClr val="0023A0"/>
        </a:dk2>
        <a:lt2>
          <a:srgbClr val="667BC6"/>
        </a:lt2>
        <a:accent1>
          <a:srgbClr val="B2BDE2"/>
        </a:accent1>
        <a:accent2>
          <a:srgbClr val="FFA000"/>
        </a:accent2>
        <a:accent3>
          <a:srgbClr val="FFFFFF"/>
        </a:accent3>
        <a:accent4>
          <a:srgbClr val="000000"/>
        </a:accent4>
        <a:accent5>
          <a:srgbClr val="D5DBEE"/>
        </a:accent5>
        <a:accent6>
          <a:srgbClr val="E79100"/>
        </a:accent6>
        <a:hlink>
          <a:srgbClr val="FFC666"/>
        </a:hlink>
        <a:folHlink>
          <a:srgbClr val="FFE3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yout Slide 5">
        <a:dk1>
          <a:srgbClr val="000000"/>
        </a:dk1>
        <a:lt1>
          <a:srgbClr val="BCBCBC"/>
        </a:lt1>
        <a:dk2>
          <a:srgbClr val="0023A0"/>
        </a:dk2>
        <a:lt2>
          <a:srgbClr val="667BC6"/>
        </a:lt2>
        <a:accent1>
          <a:srgbClr val="B2BDE2"/>
        </a:accent1>
        <a:accent2>
          <a:srgbClr val="FFA000"/>
        </a:accent2>
        <a:accent3>
          <a:srgbClr val="DADADA"/>
        </a:accent3>
        <a:accent4>
          <a:srgbClr val="000000"/>
        </a:accent4>
        <a:accent5>
          <a:srgbClr val="D5DBEE"/>
        </a:accent5>
        <a:accent6>
          <a:srgbClr val="E79100"/>
        </a:accent6>
        <a:hlink>
          <a:srgbClr val="FFC666"/>
        </a:hlink>
        <a:folHlink>
          <a:srgbClr val="FFE3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yout Slide 6">
        <a:dk1>
          <a:srgbClr val="000000"/>
        </a:dk1>
        <a:lt1>
          <a:srgbClr val="BCBCBC"/>
        </a:lt1>
        <a:dk2>
          <a:srgbClr val="0023A0"/>
        </a:dk2>
        <a:lt2>
          <a:srgbClr val="FFFFFF"/>
        </a:lt2>
        <a:accent1>
          <a:srgbClr val="0099CC"/>
        </a:accent1>
        <a:accent2>
          <a:srgbClr val="B90000"/>
        </a:accent2>
        <a:accent3>
          <a:srgbClr val="DADADA"/>
        </a:accent3>
        <a:accent4>
          <a:srgbClr val="000000"/>
        </a:accent4>
        <a:accent5>
          <a:srgbClr val="AACAE2"/>
        </a:accent5>
        <a:accent6>
          <a:srgbClr val="A70000"/>
        </a:accent6>
        <a:hlink>
          <a:srgbClr val="FFA000"/>
        </a:hlink>
        <a:folHlink>
          <a:srgbClr val="00874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yout Slide 7">
        <a:dk1>
          <a:srgbClr val="000000"/>
        </a:dk1>
        <a:lt1>
          <a:srgbClr val="FFFFFF"/>
        </a:lt1>
        <a:dk2>
          <a:srgbClr val="0023A0"/>
        </a:dk2>
        <a:lt2>
          <a:srgbClr val="BCBCBC"/>
        </a:lt2>
        <a:accent1>
          <a:srgbClr val="0099CC"/>
        </a:accent1>
        <a:accent2>
          <a:srgbClr val="B90000"/>
        </a:accent2>
        <a:accent3>
          <a:srgbClr val="FFFFFF"/>
        </a:accent3>
        <a:accent4>
          <a:srgbClr val="000000"/>
        </a:accent4>
        <a:accent5>
          <a:srgbClr val="AACAE2"/>
        </a:accent5>
        <a:accent6>
          <a:srgbClr val="A70000"/>
        </a:accent6>
        <a:hlink>
          <a:srgbClr val="FFA000"/>
        </a:hlink>
        <a:folHlink>
          <a:srgbClr val="00874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yout Slide 8">
        <a:dk1>
          <a:srgbClr val="000000"/>
        </a:dk1>
        <a:lt1>
          <a:srgbClr val="FFFFFF"/>
        </a:lt1>
        <a:dk2>
          <a:srgbClr val="0023A0"/>
        </a:dk2>
        <a:lt2>
          <a:srgbClr val="BCBCBC"/>
        </a:lt2>
        <a:accent1>
          <a:srgbClr val="667BC6"/>
        </a:accent1>
        <a:accent2>
          <a:srgbClr val="B90000"/>
        </a:accent2>
        <a:accent3>
          <a:srgbClr val="FFFFFF"/>
        </a:accent3>
        <a:accent4>
          <a:srgbClr val="000000"/>
        </a:accent4>
        <a:accent5>
          <a:srgbClr val="B8BFDF"/>
        </a:accent5>
        <a:accent6>
          <a:srgbClr val="A70000"/>
        </a:accent6>
        <a:hlink>
          <a:srgbClr val="FFA000"/>
        </a:hlink>
        <a:folHlink>
          <a:srgbClr val="00874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yout Slide 9">
        <a:dk1>
          <a:srgbClr val="000000"/>
        </a:dk1>
        <a:lt1>
          <a:srgbClr val="FFFFFF"/>
        </a:lt1>
        <a:dk2>
          <a:srgbClr val="0023A0"/>
        </a:dk2>
        <a:lt2>
          <a:srgbClr val="BCBCBC"/>
        </a:lt2>
        <a:accent1>
          <a:srgbClr val="667BC6"/>
        </a:accent1>
        <a:accent2>
          <a:srgbClr val="B2BDE3"/>
        </a:accent2>
        <a:accent3>
          <a:srgbClr val="FFFFFF"/>
        </a:accent3>
        <a:accent4>
          <a:srgbClr val="000000"/>
        </a:accent4>
        <a:accent5>
          <a:srgbClr val="B8BFDF"/>
        </a:accent5>
        <a:accent6>
          <a:srgbClr val="A1ABCE"/>
        </a:accent6>
        <a:hlink>
          <a:srgbClr val="FFA000"/>
        </a:hlink>
        <a:folHlink>
          <a:srgbClr val="00874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yout Slide 10">
        <a:dk1>
          <a:srgbClr val="000000"/>
        </a:dk1>
        <a:lt1>
          <a:srgbClr val="FFFFFF"/>
        </a:lt1>
        <a:dk2>
          <a:srgbClr val="0023A0"/>
        </a:dk2>
        <a:lt2>
          <a:srgbClr val="BCBCBC"/>
        </a:lt2>
        <a:accent1>
          <a:srgbClr val="667BC6"/>
        </a:accent1>
        <a:accent2>
          <a:srgbClr val="B2BDE3"/>
        </a:accent2>
        <a:accent3>
          <a:srgbClr val="FFFFFF"/>
        </a:accent3>
        <a:accent4>
          <a:srgbClr val="000000"/>
        </a:accent4>
        <a:accent5>
          <a:srgbClr val="B8BFDF"/>
        </a:accent5>
        <a:accent6>
          <a:srgbClr val="A1ABCE"/>
        </a:accent6>
        <a:hlink>
          <a:srgbClr val="FFA000"/>
        </a:hlink>
        <a:folHlink>
          <a:srgbClr val="FFC66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Breaker Layout">
  <a:themeElements>
    <a:clrScheme name="Custom 3">
      <a:dk1>
        <a:srgbClr val="000000"/>
      </a:dk1>
      <a:lt1>
        <a:srgbClr val="FFFFFF"/>
      </a:lt1>
      <a:dk2>
        <a:srgbClr val="0023A0"/>
      </a:dk2>
      <a:lt2>
        <a:srgbClr val="B2B2B2"/>
      </a:lt2>
      <a:accent1>
        <a:srgbClr val="667BC6"/>
      </a:accent1>
      <a:accent2>
        <a:srgbClr val="B2BDE3"/>
      </a:accent2>
      <a:accent3>
        <a:srgbClr val="FFFFFF"/>
      </a:accent3>
      <a:accent4>
        <a:srgbClr val="000000"/>
      </a:accent4>
      <a:accent5>
        <a:srgbClr val="B8BFDF"/>
      </a:accent5>
      <a:accent6>
        <a:srgbClr val="A1ABCE"/>
      </a:accent6>
      <a:hlink>
        <a:srgbClr val="0432FF"/>
      </a:hlink>
      <a:folHlink>
        <a:srgbClr val="0432F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defRPr sz="1400" b="1" dirty="0" err="1">
            <a:solidFill>
              <a:srgbClr val="000000"/>
            </a:solidFill>
            <a:latin typeface="Gill Sans MT" pitchFamily="34" charset="0"/>
          </a:defRPr>
        </a:defPPr>
      </a:lstStyle>
    </a:txDef>
  </a:objectDefaults>
  <a:extraClrSchemeLst>
    <a:extraClrScheme>
      <a:clrScheme name="Layout Slide 1">
        <a:dk1>
          <a:srgbClr val="000000"/>
        </a:dk1>
        <a:lt1>
          <a:srgbClr val="FFFFFF"/>
        </a:lt1>
        <a:dk2>
          <a:srgbClr val="0023A0"/>
        </a:dk2>
        <a:lt2>
          <a:srgbClr val="B2B2B2"/>
        </a:lt2>
        <a:accent1>
          <a:srgbClr val="667BC6"/>
        </a:accent1>
        <a:accent2>
          <a:srgbClr val="B2BDE3"/>
        </a:accent2>
        <a:accent3>
          <a:srgbClr val="FFFFFF"/>
        </a:accent3>
        <a:accent4>
          <a:srgbClr val="000000"/>
        </a:accent4>
        <a:accent5>
          <a:srgbClr val="B8BFDF"/>
        </a:accent5>
        <a:accent6>
          <a:srgbClr val="A1ABCE"/>
        </a:accent6>
        <a:hlink>
          <a:srgbClr val="FFA000"/>
        </a:hlink>
        <a:folHlink>
          <a:srgbClr val="FFC6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yout Slide 2">
        <a:dk1>
          <a:srgbClr val="000000"/>
        </a:dk1>
        <a:lt1>
          <a:srgbClr val="FFFFFF"/>
        </a:lt1>
        <a:dk2>
          <a:srgbClr val="0023A0"/>
        </a:dk2>
        <a:lt2>
          <a:srgbClr val="B2B2B2"/>
        </a:lt2>
        <a:accent1>
          <a:srgbClr val="70008A"/>
        </a:accent1>
        <a:accent2>
          <a:srgbClr val="B90000"/>
        </a:accent2>
        <a:accent3>
          <a:srgbClr val="FFFFFF"/>
        </a:accent3>
        <a:accent4>
          <a:srgbClr val="000000"/>
        </a:accent4>
        <a:accent5>
          <a:srgbClr val="BBAAC4"/>
        </a:accent5>
        <a:accent6>
          <a:srgbClr val="A70000"/>
        </a:accent6>
        <a:hlink>
          <a:srgbClr val="FFA000"/>
        </a:hlink>
        <a:folHlink>
          <a:srgbClr val="00874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yout Slide 3">
        <a:dk1>
          <a:srgbClr val="000000"/>
        </a:dk1>
        <a:lt1>
          <a:srgbClr val="B2B2B2"/>
        </a:lt1>
        <a:dk2>
          <a:srgbClr val="0023A0"/>
        </a:dk2>
        <a:lt2>
          <a:srgbClr val="FFFFFF"/>
        </a:lt2>
        <a:accent1>
          <a:srgbClr val="70008A"/>
        </a:accent1>
        <a:accent2>
          <a:srgbClr val="B90000"/>
        </a:accent2>
        <a:accent3>
          <a:srgbClr val="D5D5D5"/>
        </a:accent3>
        <a:accent4>
          <a:srgbClr val="000000"/>
        </a:accent4>
        <a:accent5>
          <a:srgbClr val="BBAAC4"/>
        </a:accent5>
        <a:accent6>
          <a:srgbClr val="A70000"/>
        </a:accent6>
        <a:hlink>
          <a:srgbClr val="FFA000"/>
        </a:hlink>
        <a:folHlink>
          <a:srgbClr val="00874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yout Slide 4">
        <a:dk1>
          <a:srgbClr val="000000"/>
        </a:dk1>
        <a:lt1>
          <a:srgbClr val="FFFFFF"/>
        </a:lt1>
        <a:dk2>
          <a:srgbClr val="0023A0"/>
        </a:dk2>
        <a:lt2>
          <a:srgbClr val="667BC6"/>
        </a:lt2>
        <a:accent1>
          <a:srgbClr val="B2BDE2"/>
        </a:accent1>
        <a:accent2>
          <a:srgbClr val="FFA000"/>
        </a:accent2>
        <a:accent3>
          <a:srgbClr val="FFFFFF"/>
        </a:accent3>
        <a:accent4>
          <a:srgbClr val="000000"/>
        </a:accent4>
        <a:accent5>
          <a:srgbClr val="D5DBEE"/>
        </a:accent5>
        <a:accent6>
          <a:srgbClr val="E79100"/>
        </a:accent6>
        <a:hlink>
          <a:srgbClr val="FFC666"/>
        </a:hlink>
        <a:folHlink>
          <a:srgbClr val="FFE3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yout Slide 5">
        <a:dk1>
          <a:srgbClr val="000000"/>
        </a:dk1>
        <a:lt1>
          <a:srgbClr val="BCBCBC"/>
        </a:lt1>
        <a:dk2>
          <a:srgbClr val="0023A0"/>
        </a:dk2>
        <a:lt2>
          <a:srgbClr val="667BC6"/>
        </a:lt2>
        <a:accent1>
          <a:srgbClr val="B2BDE2"/>
        </a:accent1>
        <a:accent2>
          <a:srgbClr val="FFA000"/>
        </a:accent2>
        <a:accent3>
          <a:srgbClr val="DADADA"/>
        </a:accent3>
        <a:accent4>
          <a:srgbClr val="000000"/>
        </a:accent4>
        <a:accent5>
          <a:srgbClr val="D5DBEE"/>
        </a:accent5>
        <a:accent6>
          <a:srgbClr val="E79100"/>
        </a:accent6>
        <a:hlink>
          <a:srgbClr val="FFC666"/>
        </a:hlink>
        <a:folHlink>
          <a:srgbClr val="FFE3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yout Slide 6">
        <a:dk1>
          <a:srgbClr val="000000"/>
        </a:dk1>
        <a:lt1>
          <a:srgbClr val="BCBCBC"/>
        </a:lt1>
        <a:dk2>
          <a:srgbClr val="0023A0"/>
        </a:dk2>
        <a:lt2>
          <a:srgbClr val="FFFFFF"/>
        </a:lt2>
        <a:accent1>
          <a:srgbClr val="0099CC"/>
        </a:accent1>
        <a:accent2>
          <a:srgbClr val="B90000"/>
        </a:accent2>
        <a:accent3>
          <a:srgbClr val="DADADA"/>
        </a:accent3>
        <a:accent4>
          <a:srgbClr val="000000"/>
        </a:accent4>
        <a:accent5>
          <a:srgbClr val="AACAE2"/>
        </a:accent5>
        <a:accent6>
          <a:srgbClr val="A70000"/>
        </a:accent6>
        <a:hlink>
          <a:srgbClr val="FFA000"/>
        </a:hlink>
        <a:folHlink>
          <a:srgbClr val="00874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yout Slide 7">
        <a:dk1>
          <a:srgbClr val="000000"/>
        </a:dk1>
        <a:lt1>
          <a:srgbClr val="FFFFFF"/>
        </a:lt1>
        <a:dk2>
          <a:srgbClr val="0023A0"/>
        </a:dk2>
        <a:lt2>
          <a:srgbClr val="BCBCBC"/>
        </a:lt2>
        <a:accent1>
          <a:srgbClr val="0099CC"/>
        </a:accent1>
        <a:accent2>
          <a:srgbClr val="B90000"/>
        </a:accent2>
        <a:accent3>
          <a:srgbClr val="FFFFFF"/>
        </a:accent3>
        <a:accent4>
          <a:srgbClr val="000000"/>
        </a:accent4>
        <a:accent5>
          <a:srgbClr val="AACAE2"/>
        </a:accent5>
        <a:accent6>
          <a:srgbClr val="A70000"/>
        </a:accent6>
        <a:hlink>
          <a:srgbClr val="FFA000"/>
        </a:hlink>
        <a:folHlink>
          <a:srgbClr val="00874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yout Slide 8">
        <a:dk1>
          <a:srgbClr val="000000"/>
        </a:dk1>
        <a:lt1>
          <a:srgbClr val="FFFFFF"/>
        </a:lt1>
        <a:dk2>
          <a:srgbClr val="0023A0"/>
        </a:dk2>
        <a:lt2>
          <a:srgbClr val="BCBCBC"/>
        </a:lt2>
        <a:accent1>
          <a:srgbClr val="667BC6"/>
        </a:accent1>
        <a:accent2>
          <a:srgbClr val="B90000"/>
        </a:accent2>
        <a:accent3>
          <a:srgbClr val="FFFFFF"/>
        </a:accent3>
        <a:accent4>
          <a:srgbClr val="000000"/>
        </a:accent4>
        <a:accent5>
          <a:srgbClr val="B8BFDF"/>
        </a:accent5>
        <a:accent6>
          <a:srgbClr val="A70000"/>
        </a:accent6>
        <a:hlink>
          <a:srgbClr val="FFA000"/>
        </a:hlink>
        <a:folHlink>
          <a:srgbClr val="00874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yout Slide 9">
        <a:dk1>
          <a:srgbClr val="000000"/>
        </a:dk1>
        <a:lt1>
          <a:srgbClr val="FFFFFF"/>
        </a:lt1>
        <a:dk2>
          <a:srgbClr val="0023A0"/>
        </a:dk2>
        <a:lt2>
          <a:srgbClr val="BCBCBC"/>
        </a:lt2>
        <a:accent1>
          <a:srgbClr val="667BC6"/>
        </a:accent1>
        <a:accent2>
          <a:srgbClr val="B2BDE3"/>
        </a:accent2>
        <a:accent3>
          <a:srgbClr val="FFFFFF"/>
        </a:accent3>
        <a:accent4>
          <a:srgbClr val="000000"/>
        </a:accent4>
        <a:accent5>
          <a:srgbClr val="B8BFDF"/>
        </a:accent5>
        <a:accent6>
          <a:srgbClr val="A1ABCE"/>
        </a:accent6>
        <a:hlink>
          <a:srgbClr val="FFA000"/>
        </a:hlink>
        <a:folHlink>
          <a:srgbClr val="00874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yout Slide 10">
        <a:dk1>
          <a:srgbClr val="000000"/>
        </a:dk1>
        <a:lt1>
          <a:srgbClr val="FFFFFF"/>
        </a:lt1>
        <a:dk2>
          <a:srgbClr val="0023A0"/>
        </a:dk2>
        <a:lt2>
          <a:srgbClr val="BCBCBC"/>
        </a:lt2>
        <a:accent1>
          <a:srgbClr val="667BC6"/>
        </a:accent1>
        <a:accent2>
          <a:srgbClr val="B2BDE3"/>
        </a:accent2>
        <a:accent3>
          <a:srgbClr val="FFFFFF"/>
        </a:accent3>
        <a:accent4>
          <a:srgbClr val="000000"/>
        </a:accent4>
        <a:accent5>
          <a:srgbClr val="B8BFDF"/>
        </a:accent5>
        <a:accent6>
          <a:srgbClr val="A1ABCE"/>
        </a:accent6>
        <a:hlink>
          <a:srgbClr val="FFA000"/>
        </a:hlink>
        <a:folHlink>
          <a:srgbClr val="FFC66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0EB49C3CA6B8245A42A93235D885E45" ma:contentTypeVersion="7" ma:contentTypeDescription="Create a new document." ma:contentTypeScope="" ma:versionID="78c645c0dd52649a22189de9eb006fdd">
  <xsd:schema xmlns:xsd="http://www.w3.org/2001/XMLSchema" xmlns:xs="http://www.w3.org/2001/XMLSchema" xmlns:p="http://schemas.microsoft.com/office/2006/metadata/properties" xmlns:ns3="8f5da81c-2a38-46af-bc6b-2c7522a00eb6" xmlns:ns4="f5858d46-b826-4ab9-b6cb-b8cc0c6f9f3d" targetNamespace="http://schemas.microsoft.com/office/2006/metadata/properties" ma:root="true" ma:fieldsID="fd08bb1b322f46d360850c2543107346" ns3:_="" ns4:_="">
    <xsd:import namespace="8f5da81c-2a38-46af-bc6b-2c7522a00eb6"/>
    <xsd:import namespace="f5858d46-b826-4ab9-b6cb-b8cc0c6f9f3d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f5da81c-2a38-46af-bc6b-2c7522a00eb6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description="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5858d46-b826-4ab9-b6cb-b8cc0c6f9f3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A8CF9EC-670D-4415-8782-D1A2A99517F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E7DBB93-4996-4544-B144-0135CE724922}">
  <ds:schemaRefs>
    <ds:schemaRef ds:uri="http://schemas.openxmlformats.org/package/2006/metadata/core-properties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purl.org/dc/terms/"/>
    <ds:schemaRef ds:uri="http://schemas.microsoft.com/office/2006/documentManagement/types"/>
    <ds:schemaRef ds:uri="http://purl.org/dc/dcmitype/"/>
    <ds:schemaRef ds:uri="f5858d46-b826-4ab9-b6cb-b8cc0c6f9f3d"/>
    <ds:schemaRef ds:uri="8f5da81c-2a38-46af-bc6b-2c7522a00eb6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D0949488-2182-45CA-9BC5-C945DD872A1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f5da81c-2a38-46af-bc6b-2c7522a00eb6"/>
    <ds:schemaRef ds:uri="f5858d46-b826-4ab9-b6cb-b8cc0c6f9f3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289</Words>
  <Application>Microsoft Macintosh PowerPoint</Application>
  <PresentationFormat>Widescreen</PresentationFormat>
  <Paragraphs>53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ＭＳ Ｐゴシック</vt:lpstr>
      <vt:lpstr>ヒラギノ角ゴ Pro W3</vt:lpstr>
      <vt:lpstr>Arial</vt:lpstr>
      <vt:lpstr>Helvetica</vt:lpstr>
      <vt:lpstr>Helvetica Bold Oblique</vt:lpstr>
      <vt:lpstr>Wingdings</vt:lpstr>
      <vt:lpstr>Master Cover Slide</vt:lpstr>
      <vt:lpstr>Content Layout</vt:lpstr>
      <vt:lpstr>Breaker Layout</vt:lpstr>
      <vt:lpstr>Annual Interagency  Accessibility Forum</vt:lpstr>
      <vt:lpstr>The Commission’s Disability Rights Office</vt:lpstr>
      <vt:lpstr>CVAA in a Nutshell</vt:lpstr>
      <vt:lpstr>CVAA Title I:  Communication Access</vt:lpstr>
      <vt:lpstr>CVAA Title I:  Communication Access </vt:lpstr>
      <vt:lpstr>CVAA Title II:  Video Programming</vt:lpstr>
      <vt:lpstr>CVAA Title II:  Video Programming</vt:lpstr>
      <vt:lpstr>Your Resources 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Annual Interagency  Accessibility Forum</dc:title>
  <dc:creator/>
  <cp:lastModifiedBy/>
  <cp:revision>65</cp:revision>
  <dcterms:created xsi:type="dcterms:W3CDTF">2020-09-13T14:17:28Z</dcterms:created>
  <dcterms:modified xsi:type="dcterms:W3CDTF">2020-09-28T19:50:15Z</dcterms:modified>
</cp:coreProperties>
</file>